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8" r:id="rId31"/>
    <p:sldId id="282" r:id="rId32"/>
    <p:sldId id="289" r:id="rId33"/>
    <p:sldId id="283" r:id="rId34"/>
    <p:sldId id="292" r:id="rId35"/>
    <p:sldId id="286" r:id="rId36"/>
    <p:sldId id="290" r:id="rId37"/>
    <p:sldId id="284" r:id="rId38"/>
    <p:sldId id="291" r:id="rId39"/>
    <p:sldId id="285" r:id="rId40"/>
    <p:sldId id="287" r:id="rId41"/>
  </p:sldIdLst>
  <p:sldSz cx="12192000" cy="6858000"/>
  <p:notesSz cx="6858000" cy="9144000"/>
  <p:custDataLst>
    <p:tags r:id="rId4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2C5EC2-B6DF-427A-A223-DD1AE71A6A82}" v="2" dt="2026-01-22T11:59:48.4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21"/>
    <p:restoredTop sz="94641"/>
  </p:normalViewPr>
  <p:slideViewPr>
    <p:cSldViewPr snapToGrid="0">
      <p:cViewPr varScale="1">
        <p:scale>
          <a:sx n="101" d="100"/>
          <a:sy n="101" d="100"/>
        </p:scale>
        <p:origin x="119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gs" Target="tags/tag1.xml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ie Bromley" userId="ceca4df2-b6a6-4459-9d3c-9d866f0f4aa0" providerId="ADAL" clId="{67B24705-73CA-4207-89C5-500F8D329F07}"/>
    <pc:docChg chg="custSel modSld">
      <pc:chgData name="Rosie Bromley" userId="ceca4df2-b6a6-4459-9d3c-9d866f0f4aa0" providerId="ADAL" clId="{67B24705-73CA-4207-89C5-500F8D329F07}" dt="2026-01-22T11:59:52.692" v="13" actId="478"/>
      <pc:docMkLst>
        <pc:docMk/>
      </pc:docMkLst>
      <pc:sldChg chg="delSp mod">
        <pc:chgData name="Rosie Bromley" userId="ceca4df2-b6a6-4459-9d3c-9d866f0f4aa0" providerId="ADAL" clId="{67B24705-73CA-4207-89C5-500F8D329F07}" dt="2026-01-22T11:46:38.403" v="1" actId="478"/>
        <pc:sldMkLst>
          <pc:docMk/>
          <pc:sldMk cId="601804184" sldId="282"/>
        </pc:sldMkLst>
        <pc:spChg chg="del">
          <ac:chgData name="Rosie Bromley" userId="ceca4df2-b6a6-4459-9d3c-9d866f0f4aa0" providerId="ADAL" clId="{67B24705-73CA-4207-89C5-500F8D329F07}" dt="2026-01-22T11:46:38.403" v="1" actId="478"/>
          <ac:spMkLst>
            <pc:docMk/>
            <pc:sldMk cId="601804184" sldId="282"/>
            <ac:spMk id="12" creationId="{3E83A260-B166-A095-2415-D5208B8ECF19}"/>
          </ac:spMkLst>
        </pc:spChg>
        <pc:picChg chg="del">
          <ac:chgData name="Rosie Bromley" userId="ceca4df2-b6a6-4459-9d3c-9d866f0f4aa0" providerId="ADAL" clId="{67B24705-73CA-4207-89C5-500F8D329F07}" dt="2026-01-22T11:46:36.530" v="0" actId="478"/>
          <ac:picMkLst>
            <pc:docMk/>
            <pc:sldMk cId="601804184" sldId="282"/>
            <ac:picMk id="9" creationId="{DAE6115B-EA29-AFB6-FB91-E11B5DB9D9B7}"/>
          </ac:picMkLst>
        </pc:picChg>
      </pc:sldChg>
      <pc:sldChg chg="delSp mod">
        <pc:chgData name="Rosie Bromley" userId="ceca4df2-b6a6-4459-9d3c-9d866f0f4aa0" providerId="ADAL" clId="{67B24705-73CA-4207-89C5-500F8D329F07}" dt="2026-01-22T11:46:41.800" v="3" actId="478"/>
        <pc:sldMkLst>
          <pc:docMk/>
          <pc:sldMk cId="3260302541" sldId="283"/>
        </pc:sldMkLst>
        <pc:spChg chg="del">
          <ac:chgData name="Rosie Bromley" userId="ceca4df2-b6a6-4459-9d3c-9d866f0f4aa0" providerId="ADAL" clId="{67B24705-73CA-4207-89C5-500F8D329F07}" dt="2026-01-22T11:46:41.800" v="3" actId="478"/>
          <ac:spMkLst>
            <pc:docMk/>
            <pc:sldMk cId="3260302541" sldId="283"/>
            <ac:spMk id="11" creationId="{B520F5FA-9618-F36E-C457-73EE9251613F}"/>
          </ac:spMkLst>
        </pc:spChg>
        <pc:picChg chg="del">
          <ac:chgData name="Rosie Bromley" userId="ceca4df2-b6a6-4459-9d3c-9d866f0f4aa0" providerId="ADAL" clId="{67B24705-73CA-4207-89C5-500F8D329F07}" dt="2026-01-22T11:46:40.432" v="2" actId="478"/>
          <ac:picMkLst>
            <pc:docMk/>
            <pc:sldMk cId="3260302541" sldId="283"/>
            <ac:picMk id="8" creationId="{5A371035-5385-05B8-7F41-BF1FDBE16646}"/>
          </ac:picMkLst>
        </pc:picChg>
      </pc:sldChg>
      <pc:sldChg chg="delSp mod">
        <pc:chgData name="Rosie Bromley" userId="ceca4df2-b6a6-4459-9d3c-9d866f0f4aa0" providerId="ADAL" clId="{67B24705-73CA-4207-89C5-500F8D329F07}" dt="2026-01-22T11:46:49.727" v="7" actId="478"/>
        <pc:sldMkLst>
          <pc:docMk/>
          <pc:sldMk cId="125950610" sldId="284"/>
        </pc:sldMkLst>
        <pc:spChg chg="del">
          <ac:chgData name="Rosie Bromley" userId="ceca4df2-b6a6-4459-9d3c-9d866f0f4aa0" providerId="ADAL" clId="{67B24705-73CA-4207-89C5-500F8D329F07}" dt="2026-01-22T11:46:48.996" v="6" actId="478"/>
          <ac:spMkLst>
            <pc:docMk/>
            <pc:sldMk cId="125950610" sldId="284"/>
            <ac:spMk id="11" creationId="{DC426825-8B33-79EC-2E93-D9A05D92DFD9}"/>
          </ac:spMkLst>
        </pc:spChg>
        <pc:picChg chg="del">
          <ac:chgData name="Rosie Bromley" userId="ceca4df2-b6a6-4459-9d3c-9d866f0f4aa0" providerId="ADAL" clId="{67B24705-73CA-4207-89C5-500F8D329F07}" dt="2026-01-22T11:46:49.727" v="7" actId="478"/>
          <ac:picMkLst>
            <pc:docMk/>
            <pc:sldMk cId="125950610" sldId="284"/>
            <ac:picMk id="8" creationId="{DE050B8F-1B20-9D25-52F6-779E43524FCA}"/>
          </ac:picMkLst>
        </pc:picChg>
      </pc:sldChg>
      <pc:sldChg chg="delSp mod">
        <pc:chgData name="Rosie Bromley" userId="ceca4df2-b6a6-4459-9d3c-9d866f0f4aa0" providerId="ADAL" clId="{67B24705-73CA-4207-89C5-500F8D329F07}" dt="2026-01-22T11:46:52.532" v="9" actId="478"/>
        <pc:sldMkLst>
          <pc:docMk/>
          <pc:sldMk cId="552356573" sldId="285"/>
        </pc:sldMkLst>
        <pc:spChg chg="del">
          <ac:chgData name="Rosie Bromley" userId="ceca4df2-b6a6-4459-9d3c-9d866f0f4aa0" providerId="ADAL" clId="{67B24705-73CA-4207-89C5-500F8D329F07}" dt="2026-01-22T11:46:52" v="8" actId="478"/>
          <ac:spMkLst>
            <pc:docMk/>
            <pc:sldMk cId="552356573" sldId="285"/>
            <ac:spMk id="15" creationId="{7B39312F-8F00-D8B2-89AE-367B45FBCBFD}"/>
          </ac:spMkLst>
        </pc:spChg>
        <pc:picChg chg="del">
          <ac:chgData name="Rosie Bromley" userId="ceca4df2-b6a6-4459-9d3c-9d866f0f4aa0" providerId="ADAL" clId="{67B24705-73CA-4207-89C5-500F8D329F07}" dt="2026-01-22T11:46:52.532" v="9" actId="478"/>
          <ac:picMkLst>
            <pc:docMk/>
            <pc:sldMk cId="552356573" sldId="285"/>
            <ac:picMk id="12" creationId="{7B4EA153-BFD9-7CDD-00D0-8356C6194CBE}"/>
          </ac:picMkLst>
        </pc:picChg>
      </pc:sldChg>
      <pc:sldChg chg="addSp delSp modSp mod">
        <pc:chgData name="Rosie Bromley" userId="ceca4df2-b6a6-4459-9d3c-9d866f0f4aa0" providerId="ADAL" clId="{67B24705-73CA-4207-89C5-500F8D329F07}" dt="2026-01-22T11:59:52.692" v="13" actId="478"/>
        <pc:sldMkLst>
          <pc:docMk/>
          <pc:sldMk cId="1350849943" sldId="286"/>
        </pc:sldMkLst>
        <pc:spChg chg="add mod">
          <ac:chgData name="Rosie Bromley" userId="ceca4df2-b6a6-4459-9d3c-9d866f0f4aa0" providerId="ADAL" clId="{67B24705-73CA-4207-89C5-500F8D329F07}" dt="2026-01-22T11:59:48.491" v="11"/>
          <ac:spMkLst>
            <pc:docMk/>
            <pc:sldMk cId="1350849943" sldId="286"/>
            <ac:spMk id="6" creationId="{C5069C34-1EE8-940A-6FBB-B49032E8523D}"/>
          </ac:spMkLst>
        </pc:spChg>
        <pc:spChg chg="del">
          <ac:chgData name="Rosie Bromley" userId="ceca4df2-b6a6-4459-9d3c-9d866f0f4aa0" providerId="ADAL" clId="{67B24705-73CA-4207-89C5-500F8D329F07}" dt="2026-01-22T11:59:51.976" v="12" actId="478"/>
          <ac:spMkLst>
            <pc:docMk/>
            <pc:sldMk cId="1350849943" sldId="286"/>
            <ac:spMk id="10" creationId="{553BD1D8-C2E4-693E-9032-1A8BE1D0CF86}"/>
          </ac:spMkLst>
        </pc:spChg>
        <pc:spChg chg="del">
          <ac:chgData name="Rosie Bromley" userId="ceca4df2-b6a6-4459-9d3c-9d866f0f4aa0" providerId="ADAL" clId="{67B24705-73CA-4207-89C5-500F8D329F07}" dt="2026-01-22T11:46:45.135" v="4" actId="478"/>
          <ac:spMkLst>
            <pc:docMk/>
            <pc:sldMk cId="1350849943" sldId="286"/>
            <ac:spMk id="11" creationId="{A92DCD34-586A-5137-FE7C-77C08C2AE973}"/>
          </ac:spMkLst>
        </pc:spChg>
        <pc:picChg chg="add mod">
          <ac:chgData name="Rosie Bromley" userId="ceca4df2-b6a6-4459-9d3c-9d866f0f4aa0" providerId="ADAL" clId="{67B24705-73CA-4207-89C5-500F8D329F07}" dt="2026-01-22T11:59:42.176" v="10"/>
          <ac:picMkLst>
            <pc:docMk/>
            <pc:sldMk cId="1350849943" sldId="286"/>
            <ac:picMk id="4" creationId="{191CEFBF-98F9-E542-FA59-84407D757017}"/>
          </ac:picMkLst>
        </pc:picChg>
        <pc:picChg chg="del">
          <ac:chgData name="Rosie Bromley" userId="ceca4df2-b6a6-4459-9d3c-9d866f0f4aa0" providerId="ADAL" clId="{67B24705-73CA-4207-89C5-500F8D329F07}" dt="2026-01-22T11:59:52.692" v="13" actId="478"/>
          <ac:picMkLst>
            <pc:docMk/>
            <pc:sldMk cId="1350849943" sldId="286"/>
            <ac:picMk id="7" creationId="{A2C1BC40-8693-6326-18EB-C82A91B0B90E}"/>
          </ac:picMkLst>
        </pc:picChg>
        <pc:picChg chg="del">
          <ac:chgData name="Rosie Bromley" userId="ceca4df2-b6a6-4459-9d3c-9d866f0f4aa0" providerId="ADAL" clId="{67B24705-73CA-4207-89C5-500F8D329F07}" dt="2026-01-22T11:46:45.732" v="5" actId="478"/>
          <ac:picMkLst>
            <pc:docMk/>
            <pc:sldMk cId="1350849943" sldId="286"/>
            <ac:picMk id="8" creationId="{9EF5CBD3-68CF-491F-90FF-08DCDDC2D43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5228D-2578-10D4-0D96-1FB864C8F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D13438-C750-0CF0-AE31-EE9F9DE3E2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57914-18F4-5C1F-BA51-5617D538F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EA8A6-8879-1BBA-EA02-1E618E65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09704-61DF-FB03-EDE9-E4238F0DE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06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F1E2-DF40-416E-0187-34E90AA83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4483E-95EB-BC79-8EDE-BF9D25EE0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53B95-DD1C-F39B-DEA2-213C02FA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7ECD6-7D51-94F6-BFB9-A307C6249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05C9A-F192-42FC-5A9A-C659FAE9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71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942D3A-6B43-6992-947C-2B4E9A069D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2B3853-92FF-B7D3-79B2-4EC7EEE9FE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D0418-5457-A071-05BD-7C7ECAE24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FFEFC-D0D6-8A35-3463-5EE0A833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531E0-6B85-23BE-38E7-5757A1C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8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52BFA-9799-B337-CC31-11159A8AF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35248-0017-FE24-498D-BD5821DD9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33A89-803E-223A-D1B5-7865E7866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A3FD0-7897-B82B-16E2-A0A9A00B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C7ED1-5336-4660-DC6B-1DAB44EE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420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56B3-EEDC-D396-E533-9E3F97EFD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C005D-30A4-81B0-FC3B-CC6808D89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C7A3-AF40-07B9-D05B-4DC933A17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DE55F-C3E8-E23F-4EE9-B0F9F49F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779C7-4D37-C575-7071-A4CAF93D9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96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D0D5-980F-AEEA-6AAF-998A8256C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A6504-3D0F-BB5D-550E-276AE2C96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A745B-2309-6D05-9C66-7009CE7EC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C2D71-BA57-F9E1-7C37-E1B672AF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54D12B-2B6C-2354-1CD2-57269DF7E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3CECB-59ED-9C7D-1777-8C42F8779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9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E7FD1-0E6E-784A-123B-C6B7F11D5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74E83-4675-CE70-B8BD-908360C20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E126D-CA28-F75E-C05E-9743E6C76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424911-3148-7673-7B5B-05810441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FD629B-74C7-9A8D-D64F-54E5D63DC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59A97F-07FB-7531-BF7B-85BEF4446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BFFEA-F63D-0224-B26D-36CDF8C43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2A9FBC-14C2-D68E-B59B-B16B951A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1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29B3-B8CC-A3F1-3D47-58862B87E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FF16FA-3150-50EC-20B6-D5C6C5268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2F836-851B-C733-F735-7D6D97E7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C7AAB-706C-C0FD-3FC4-44CDE5C4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5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99586-2473-5DF9-2E18-A9B9788E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CFD77E-FD06-142D-DBCD-620CA4CAF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B6968-F5C4-84B4-120F-72EEA1E7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02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75470-A12D-3C98-A205-710EDA394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89C2A-9B3E-CC3D-DD15-E815F37EC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92A04D-0CE0-E5D7-7ADA-0142E638E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475B4-00D6-2677-F18E-D697A8D7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1F22-E8F3-8B35-233B-E96D00673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18503-199C-793A-678C-51A540B67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96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BED7A-4AD4-6505-A665-44489EFB2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9B431F-24A2-37A0-F83F-9B30AAEAC1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7EB16C-A3D3-3B8F-DC9E-16B2F4B47C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9B2EC-E9E2-1840-61BF-A5B66DAFD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5FE94-359B-8D50-5300-9E1D2EF49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7D1612-185B-EA79-C260-66496ACA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538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3CA890-E427-85E8-68D9-957F788BA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0F697-885B-0AD4-6E97-95BC6F8B1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4FBB8-DD45-4C6C-CAC7-A056F7FD9D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005F4-07D3-6F4E-898F-D374D8533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9B699-A244-C223-B072-2E4014D91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93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3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92.png"/><Relationship Id="rId4" Type="http://schemas.openxmlformats.org/officeDocument/2006/relationships/image" Target="../media/image9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93.png"/><Relationship Id="rId4" Type="http://schemas.openxmlformats.org/officeDocument/2006/relationships/image" Target="../media/image9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1D4CF90-533B-F5A4-08CA-7E4B053576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86D602-137D-74FB-C6CF-55DE9DB098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260"/>
            <a:ext cx="12192000" cy="68554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31A897-4E84-FFD7-09D8-1F120B73C7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1180214"/>
            <a:ext cx="12192001" cy="5124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3B2D80-BC48-888F-E13A-5DB676EA1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775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AA383-F3EE-5612-B68B-7760330A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88A10F-E427-98E9-7BDB-4B46EB941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0F6CD2-7C11-17F4-5BDA-47BBBF67A8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97084" y="759417"/>
            <a:ext cx="4633993" cy="41380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509830-E561-648A-9813-87228AD6C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0040" y="1286359"/>
            <a:ext cx="3766089" cy="23402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59BAA7-01FD-D9B7-57CB-15757C21FB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chwarae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rhagflas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</a:p>
          <a:p>
            <a:pPr algn="ctr"/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ffilm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yr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hoffech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gweld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F694D4-7B52-48EA-6C1A-06A880DA3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10</a:t>
            </a:r>
          </a:p>
        </p:txBody>
      </p:sp>
    </p:spTree>
    <p:extLst>
      <p:ext uri="{BB962C8B-B14F-4D97-AF65-F5344CB8AC3E}">
        <p14:creationId xmlns:p14="http://schemas.microsoft.com/office/powerpoint/2010/main" val="22513970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7BB36D-0766-933C-29ED-1EA6BC2F3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75F8A2-AD32-8AC2-FF23-99178468D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FCA1C3-A9E8-CFFC-9225-CE37C4086F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7736" y="1007390"/>
            <a:ext cx="3378630" cy="29911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CE3771-8C8A-37AE-AF05-1D9BE5730B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4202" y="3146156"/>
            <a:ext cx="2526225" cy="15343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9C608D-8393-C8CD-37A1-46ED1AF08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olygu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llun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o’ch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gwneud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iddo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edrych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wirion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ac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bostio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grŵp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101265-1A54-91AF-9144-7DB375BB2B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11</a:t>
            </a:r>
          </a:p>
        </p:txBody>
      </p:sp>
    </p:spTree>
    <p:extLst>
      <p:ext uri="{BB962C8B-B14F-4D97-AF65-F5344CB8AC3E}">
        <p14:creationId xmlns:p14="http://schemas.microsoft.com/office/powerpoint/2010/main" val="31829500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A46A6-15A4-08AF-7892-055201891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9B2EA8-3C64-B079-5D8C-F431E1617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FF8C5A-566D-ADE2-608D-6FE536676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09246" y="495946"/>
            <a:ext cx="2495229" cy="15653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9DDE26-1A87-A99A-1F63-C4B11BA49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95986" y="2061274"/>
            <a:ext cx="5222929" cy="31151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5BBE58-0D75-C33B-E2DA-FD2192BE0E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llun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gyfer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cystadleuaeth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ddylunio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yr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ysgol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6B1310-5F19-48D7-C0D7-B96F9A0D2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12</a:t>
            </a:r>
          </a:p>
        </p:txBody>
      </p:sp>
    </p:spTree>
    <p:extLst>
      <p:ext uri="{BB962C8B-B14F-4D97-AF65-F5344CB8AC3E}">
        <p14:creationId xmlns:p14="http://schemas.microsoft.com/office/powerpoint/2010/main" val="42287758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91CB6-207C-E259-5916-1D39E4BF7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8BE85D-AFCD-EB8F-191A-A0ADBBB111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A668D7-B2FC-D560-4D10-6EFD40E0D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24C0DB-E9A2-5667-0069-1B5BF3FA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2549" y="3138305"/>
            <a:ext cx="635788" cy="9856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C90378-7CE6-52D4-3680-A05C3AC33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4862" y="4125204"/>
            <a:ext cx="364840" cy="982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F5DCAE-C91C-A16A-F7DC-E44A93293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4862" y="2499122"/>
            <a:ext cx="1404962" cy="10774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6E141D-20F8-7C88-DD4D-08369B2A0B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0532" y="1739981"/>
            <a:ext cx="805605" cy="10774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2B93D4-6EA4-246C-D4F2-982BF6672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930646"/>
            <a:ext cx="788126" cy="8867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BE9537-B408-3F44-E1E8-C412CF74C2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1954" y="1831786"/>
            <a:ext cx="1306286" cy="9856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6CB855-6206-D57E-A1CD-642B9E8E86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29662" y="3348574"/>
            <a:ext cx="431012" cy="9856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86CFC4-463C-0AD8-993D-F4AEF20432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48948" y="2817424"/>
            <a:ext cx="1112517" cy="9856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4F07166-E53E-66FD-1AD6-72305ECB4F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57954" y="4125205"/>
            <a:ext cx="903512" cy="9856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D3901C6-B2D3-1A49-FBF9-05A1B6FCC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1199" y="5948588"/>
            <a:ext cx="12193199" cy="48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darn 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gerddoriaeth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BA5544-97D9-3C3D-E305-40D85F32D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13</a:t>
            </a:r>
          </a:p>
        </p:txBody>
      </p:sp>
    </p:spTree>
    <p:extLst>
      <p:ext uri="{BB962C8B-B14F-4D97-AF65-F5344CB8AC3E}">
        <p14:creationId xmlns:p14="http://schemas.microsoft.com/office/powerpoint/2010/main" val="9949278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6" dur="1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0" dur="1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" dur="1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1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6C271-B6D5-809C-FB5B-ACBAA6B62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E4C559-D39E-A5BD-A84A-F5AA99AF6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BA0137-770F-4A08-27F3-22822E622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8" y="836908"/>
            <a:ext cx="2505561" cy="15653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1F9C74-363F-BA67-4A7B-32CEF550D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92692" y="1580829"/>
            <a:ext cx="2505560" cy="15653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BD7C41-38EA-45CB-ADEE-B8E747DBB2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92692" y="3270142"/>
            <a:ext cx="2500395" cy="15653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88FC85-2344-5891-537F-15C348AC41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wefan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cymeriad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newydd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dechrau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â’r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cymeriad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hwnnw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66A78B-2D20-17E0-F656-AB530E171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14</a:t>
            </a:r>
          </a:p>
        </p:txBody>
      </p:sp>
    </p:spTree>
    <p:extLst>
      <p:ext uri="{BB962C8B-B14F-4D97-AF65-F5344CB8AC3E}">
        <p14:creationId xmlns:p14="http://schemas.microsoft.com/office/powerpoint/2010/main" val="467511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4523B-0A54-094E-4131-F4A4E25D7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6B8681-7312-BFB2-D4E2-8E4A882DE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4201CC-EDD7-7DBF-C30C-18BAE72D5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154DC5-62DA-A0F2-2799-73087001E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6168B0-2942-AE66-FA71-704B2B85D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462668" y="2828835"/>
            <a:ext cx="7266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Ymateb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gamddefnyddio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5848FC-62A5-A17F-9354-9DC7D3BA0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15</a:t>
            </a:r>
          </a:p>
        </p:txBody>
      </p:sp>
    </p:spTree>
    <p:extLst>
      <p:ext uri="{BB962C8B-B14F-4D97-AF65-F5344CB8AC3E}">
        <p14:creationId xmlns:p14="http://schemas.microsoft.com/office/powerpoint/2010/main" val="1780399242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430CC-24FD-06D8-983E-03F35F0F5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704C64-25C8-8B8F-F720-DA92C2023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E4043D-4E6D-8999-C66A-E7345E07B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2339" y="1348353"/>
            <a:ext cx="1522800" cy="17745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84D53B-8DEB-DD73-9F7C-A476DF58C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366" y="697424"/>
            <a:ext cx="2402238" cy="24254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ED8621-14BD-6010-FAA5-89B8ABFC4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9769" y="3735092"/>
            <a:ext cx="2712203" cy="18442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7A795E-C2B7-3732-1097-B89874D39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91505" y="511444"/>
            <a:ext cx="1928156" cy="20767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D822ED-62B4-EDAC-71B0-E3DFE8933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4231" y="2588216"/>
            <a:ext cx="3332135" cy="37583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E10E10-CD6D-7546-6AAA-7F7FA6741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16</a:t>
            </a:r>
          </a:p>
        </p:txBody>
      </p:sp>
    </p:spTree>
    <p:extLst>
      <p:ext uri="{BB962C8B-B14F-4D97-AF65-F5344CB8AC3E}">
        <p14:creationId xmlns:p14="http://schemas.microsoft.com/office/powerpoint/2010/main" val="1824801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399B0-4992-902C-B23E-53B83BAA1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9BC47D-C8BB-46C2-F71A-2934C7100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DB5C47-A3A4-6A58-F373-8FFD2362C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461" y="2138766"/>
            <a:ext cx="11515241" cy="33941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0910FD-0559-68D8-DE07-66B9FFD68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45057" y="371959"/>
            <a:ext cx="4091553" cy="16118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183583-DE5D-7AFE-6FA9-245F26FBE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Siaradwch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oedolyn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rydych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chi’n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ymddiried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ynddo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Ffonio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Childline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0800 11 11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0EF3EC-FBCA-CCAE-A930-EAC00A84D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17</a:t>
            </a:r>
          </a:p>
        </p:txBody>
      </p:sp>
    </p:spTree>
    <p:extLst>
      <p:ext uri="{BB962C8B-B14F-4D97-AF65-F5344CB8AC3E}">
        <p14:creationId xmlns:p14="http://schemas.microsoft.com/office/powerpoint/2010/main" val="110430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E97C6-3658-6BCB-2C2F-006415569F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1FE494-28FA-5AD2-D8CE-19079D7746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B43D1D-8CDB-0382-51ED-23BB469C3B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13762" y="1787703"/>
            <a:ext cx="5239820" cy="22108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D3B44B-BAA7-8712-C7CC-154AF8575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1199" y="5948588"/>
            <a:ext cx="12193199" cy="48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Rhowch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wybod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i’r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platfform</a:t>
            </a:r>
            <a:endParaRPr lang="en-GB" sz="25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0C68B0-08E0-DAD4-FE43-C4AE1C72E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327055" y="2313995"/>
            <a:ext cx="29889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Adrodd</a:t>
            </a:r>
            <a:endParaRPr lang="en-GB" sz="6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0EDBC8-04AB-1A6A-9911-E3B002EC7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18</a:t>
            </a:r>
          </a:p>
        </p:txBody>
      </p:sp>
    </p:spTree>
    <p:extLst>
      <p:ext uri="{BB962C8B-B14F-4D97-AF65-F5344CB8AC3E}">
        <p14:creationId xmlns:p14="http://schemas.microsoft.com/office/powerpoint/2010/main" val="123310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F2B154-29A9-95FC-33C4-A28B88F59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E97163-B5F0-C6B2-3B45-921BDD1B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6"/>
            <a:ext cx="12193200" cy="68561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10DE32-A253-9632-37F0-5C807F10C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Cefnogwch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dioddefwr</a:t>
            </a:r>
            <a:endParaRPr lang="en-GB" sz="25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715AF2-9BB0-FFCF-93FE-8257A4777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8788" y="598811"/>
            <a:ext cx="6999611" cy="21214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21D8A8-4D18-2141-2143-977D16D6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9269" y="3429000"/>
            <a:ext cx="4389120" cy="16916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DB756CF-2649-1565-EC56-843020125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78286" y="2677886"/>
            <a:ext cx="5760720" cy="16664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314708-7D37-232C-F5DC-2333E0713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416031" y="927209"/>
            <a:ext cx="68903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 am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ddweud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wrth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oedolyn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gyda’n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gilydd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054407-DA73-3BBA-DA3B-8B510E3D0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30030" y="3744151"/>
            <a:ext cx="417410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Wyt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ti'n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F3AFF4-0877-B6D3-2AAD-81D293EAA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277218" y="2991983"/>
            <a:ext cx="51273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Wyt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eisiau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8EDB45-12AC-EE10-1CF6-2469716DC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19</a:t>
            </a:r>
          </a:p>
        </p:txBody>
      </p:sp>
    </p:spTree>
    <p:extLst>
      <p:ext uri="{BB962C8B-B14F-4D97-AF65-F5344CB8AC3E}">
        <p14:creationId xmlns:p14="http://schemas.microsoft.com/office/powerpoint/2010/main" val="379482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3B498-92EF-9CD1-CA76-75824B35B0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4070A8-038C-7DB5-3393-71E168832D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0ECEAE-C019-467B-A34D-48CC2A121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B6AAC3-8797-943B-F024-08385EBC56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8D65A2-357A-807C-802D-27D65F30D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462668" y="3105832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neu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ddim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8AC6A2-B6B7-7CC2-797D-9B15C9263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430815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AFE83-665A-0A7F-B93E-FCEBCF97B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00EE32-9AC0-5287-FCAE-CF0BCD080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275446-9E37-FF85-165C-95132F4091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D66AE3-893D-92ED-ABB7-922844DA8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B146CD-014E-A1E0-E375-89012CF383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462668" y="3105834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Problem Pip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328A2E-FA6E-E13F-2B6F-33B2259567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20</a:t>
            </a:r>
          </a:p>
        </p:txBody>
      </p:sp>
    </p:spTree>
    <p:extLst>
      <p:ext uri="{BB962C8B-B14F-4D97-AF65-F5344CB8AC3E}">
        <p14:creationId xmlns:p14="http://schemas.microsoft.com/office/powerpoint/2010/main" val="3992191495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D05DA-9A45-28BB-A29C-4502548E6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174DD9-72D7-0AD6-F846-1B23CA834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19BE63-0106-651E-9EB2-ED7E35BDE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13669" y="1735810"/>
            <a:ext cx="3635735" cy="45255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61BDCA-036E-63B3-18E4-1D007A9DF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495925" y="2115630"/>
            <a:ext cx="4676775" cy="3657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Rydw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aelod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grŵp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Cafodd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llun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ohonof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rannu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Fe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wnaethon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ddefnyddio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wneud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mi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edrych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rhyfedd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Maen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nhw'n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chwerthin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mhen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hyd.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Rydw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teimlo’n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drist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ddylwn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wneud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>
              <a:spcBef>
                <a:spcPts val="1200"/>
              </a:spcBef>
            </a:pPr>
            <a:endParaRPr lang="en-GB" sz="213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0E0DA8-9944-F430-128E-0BC43C410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495925" y="1404948"/>
            <a:ext cx="3349083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Problem Pip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0A16CF-BF23-77AA-BC28-BC381771C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21</a:t>
            </a:r>
          </a:p>
        </p:txBody>
      </p:sp>
    </p:spTree>
    <p:extLst>
      <p:ext uri="{BB962C8B-B14F-4D97-AF65-F5344CB8AC3E}">
        <p14:creationId xmlns:p14="http://schemas.microsoft.com/office/powerpoint/2010/main" val="3506283731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954C3-1A55-2AFF-1398-F08D59C2F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6937EF-E969-C807-4585-A7EEE1A69C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C59BA4-9588-505C-031C-9D882B2B2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13669" y="1265694"/>
            <a:ext cx="3635735" cy="45255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A98F7-1471-C32E-0DCD-D16F3A350C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495925" y="1404948"/>
            <a:ext cx="5182406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Allwch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rhywfaint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gyngor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Pip?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0CC0553-AEFA-700C-A8E6-B2ECCE910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53887" y="3068664"/>
            <a:ext cx="3246275" cy="1472339"/>
            <a:chOff x="4653887" y="3068664"/>
            <a:chExt cx="3246275" cy="1472339"/>
          </a:xfrm>
        </p:grpSpPr>
        <p:pic>
          <p:nvPicPr>
            <p:cNvPr id="25" name="Picture 24" descr="A white rectangle with a black background&#10;&#10;AI-generated content may be incorrect.">
              <a:extLst>
                <a:ext uri="{FF2B5EF4-FFF2-40B4-BE49-F238E27FC236}">
                  <a16:creationId xmlns:a16="http://schemas.microsoft.com/office/drawing/2014/main" id="{C36D3579-7E7F-55F0-568C-AFF99649A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653887" y="3068664"/>
              <a:ext cx="3246275" cy="147233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6DA5CB7-9ACA-3AFB-19C8-819B0A0239BF}"/>
                </a:ext>
              </a:extLst>
            </p:cNvPr>
            <p:cNvSpPr txBox="1"/>
            <p:nvPr/>
          </p:nvSpPr>
          <p:spPr>
            <a:xfrm>
              <a:off x="4892610" y="3322133"/>
              <a:ext cx="2879789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Mae'n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ddrwg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gen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dy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fod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ti’n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teimlo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 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3C27F3-1815-7994-1963-C1639510E9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074616" y="2719769"/>
            <a:ext cx="2429261" cy="1490604"/>
            <a:chOff x="8074616" y="2719769"/>
            <a:chExt cx="2429261" cy="1490604"/>
          </a:xfrm>
        </p:grpSpPr>
        <p:pic>
          <p:nvPicPr>
            <p:cNvPr id="24" name="Picture 23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A62C44AE-6383-3469-288E-C2CAEA81F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74616" y="2719769"/>
              <a:ext cx="2429261" cy="149060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4A5F0FA-60E9-40C0-B7A2-4DA2968A35BE}"/>
                </a:ext>
              </a:extLst>
            </p:cNvPr>
            <p:cNvSpPr txBox="1"/>
            <p:nvPr/>
          </p:nvSpPr>
          <p:spPr>
            <a:xfrm>
              <a:off x="8328070" y="3008625"/>
              <a:ext cx="1985649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Nid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yw'n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iawn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bobl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AC6B09D-A9F3-69BD-8955-5CEA707BD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772398" y="4350952"/>
            <a:ext cx="4192293" cy="1440247"/>
            <a:chOff x="7772398" y="4350952"/>
            <a:chExt cx="4192293" cy="1440247"/>
          </a:xfrm>
        </p:grpSpPr>
        <p:pic>
          <p:nvPicPr>
            <p:cNvPr id="23" name="Picture 22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7F29F69F-E224-CE3E-3F45-574556868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72398" y="4350952"/>
              <a:ext cx="4192293" cy="144024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5441C1-E809-D348-0895-3A8EA2AA8219}"/>
                </a:ext>
              </a:extLst>
            </p:cNvPr>
            <p:cNvSpPr txBox="1"/>
            <p:nvPr/>
          </p:nvSpPr>
          <p:spPr>
            <a:xfrm>
              <a:off x="7976940" y="4587498"/>
              <a:ext cx="3904322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Siarada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ag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oedolyn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rwyt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ti’n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ymddiried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ynddo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fel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EE1A79A-8E99-77E2-6171-B585A58C3F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495924" y="4412417"/>
            <a:ext cx="1586123" cy="1040636"/>
            <a:chOff x="5495924" y="4412417"/>
            <a:chExt cx="1586123" cy="1040636"/>
          </a:xfrm>
        </p:grpSpPr>
        <p:pic>
          <p:nvPicPr>
            <p:cNvPr id="22" name="Picture 21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90693B02-8B77-839B-CE80-CDA617E38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495924" y="4412417"/>
              <a:ext cx="1586123" cy="104063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563AFFD-C502-FF45-6BAD-080631FFF609}"/>
                </a:ext>
              </a:extLst>
            </p:cNvPr>
            <p:cNvSpPr txBox="1"/>
            <p:nvPr/>
          </p:nvSpPr>
          <p:spPr>
            <a:xfrm>
              <a:off x="5679872" y="4590814"/>
              <a:ext cx="1190947" cy="420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Dylet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10FB7B3-47F1-223D-46F6-00AAD5993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22</a:t>
            </a:r>
          </a:p>
        </p:txBody>
      </p:sp>
    </p:spTree>
    <p:extLst>
      <p:ext uri="{BB962C8B-B14F-4D97-AF65-F5344CB8AC3E}">
        <p14:creationId xmlns:p14="http://schemas.microsoft.com/office/powerpoint/2010/main" val="164999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E0666-06F8-4201-796E-2F3E244E1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245B7A-65DB-BC68-3BB9-AE7E259CA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D0E4BD-8637-896A-9933-6EB627655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6A2415-FD2C-B12F-792B-0F9281B731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462668" y="3105834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3CDC30-A0F9-EAB2-14FE-7FBC98B1D7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23</a:t>
            </a:r>
          </a:p>
        </p:txBody>
      </p:sp>
    </p:spTree>
    <p:extLst>
      <p:ext uri="{BB962C8B-B14F-4D97-AF65-F5344CB8AC3E}">
        <p14:creationId xmlns:p14="http://schemas.microsoft.com/office/powerpoint/2010/main" val="135044929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119D4-4829-465E-A9A2-20175F555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36534B-492F-E6C5-D6F0-035508B1A0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4ECB1A-61D5-EF8C-3908-A3F008508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09668" y="325464"/>
            <a:ext cx="3425125" cy="8059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2C0CDC-28CF-E1EC-10CE-204B03F1E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2820" y="1131376"/>
            <a:ext cx="573438" cy="6819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01D086-083C-3F98-38CE-531901E5E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65176" y="546568"/>
            <a:ext cx="3078997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yw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ADE804-CCE1-C177-B1F1-D9B6BEC43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95524" y="1129309"/>
            <a:ext cx="73752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Rhaglen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gyfrifiadurol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yw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y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gallwch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hi.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15C181-A6B0-AC02-33C4-DF81A65EBC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85585" y="1815109"/>
            <a:ext cx="7752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Mae'n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ymateb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mewn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ffordd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bersonol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rydych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chi’n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ddweud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98BE40-0DC9-EAFD-7BE5-BDEA91B3E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95524" y="2530726"/>
            <a:ext cx="7742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Efallai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dewch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draws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mewn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llawer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lefydd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gwahanol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apiau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gemau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gwefannau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FFB97E-EBA4-BF0C-5B1D-A75E8F98B4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95524" y="3276161"/>
            <a:ext cx="73752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mewn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ffordd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realistig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sy’n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swnio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person go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239786-CF3B-4227-40B4-A76E0390D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95524" y="3991778"/>
            <a:ext cx="7375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rhai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ymddangos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bod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ganddyn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bersonoliaeth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emosiynau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neu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gallan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gofio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rydych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wedi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amdano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o'r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blaen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B44866-2A16-C55A-FCF2-A22E15BD77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95523" y="4995630"/>
            <a:ext cx="7752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Gellir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gwneud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rhai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edrych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ymddwyn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mewn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ffordd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benodol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Gallan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deimlo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neu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rywun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rydych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chi'n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adnabod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ond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dyna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sut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nhw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wedi’u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cynllunio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24B9B2-5E7F-C0B5-BD49-86DF0CE5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2669381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32CA4-E7FF-7849-4285-758D46E1A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1527DF-5FE4-0604-C8A2-233203324D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AFEAB4-4B78-8C4C-406E-C41A00AA0A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6394" y="3580108"/>
            <a:ext cx="1875296" cy="26192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E40AF8-4DF3-E65A-46FC-198DB5107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22169" y="3580108"/>
            <a:ext cx="2030279" cy="26192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253712-C7FE-4F3D-3BC0-14B0C7220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52448" y="3580108"/>
            <a:ext cx="2200759" cy="26192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F30EB0-C2CA-2AF0-F7E4-2F23AC475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3207" y="3580108"/>
            <a:ext cx="2200759" cy="26192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7B6613-B51B-B0B0-A1C1-851187D6C2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53966" y="3580108"/>
            <a:ext cx="1844298" cy="26192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9A7D8A-6675-C17E-4BC1-022AE68A08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0482" y="1890792"/>
            <a:ext cx="2681208" cy="16893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845937-4FEE-5FD0-3D54-720AA613D5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3486" y="1890791"/>
            <a:ext cx="2696703" cy="16893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2658D60-5880-DAE5-EB17-4A32B3618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7980" y="1890790"/>
            <a:ext cx="2634712" cy="16893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B0A7BD2-0068-457F-B99C-45C451BFE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48732" y="1534331"/>
            <a:ext cx="2681206" cy="24498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788A518-51D1-232B-4748-611C7BDB8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6228" y="1534332"/>
            <a:ext cx="2634713" cy="230924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77C3851-F7D8-C8FB-9852-49DFC7A9B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2242" y="951257"/>
            <a:ext cx="12194242" cy="417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pobl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fod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amrywiaeth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resymau</a:t>
            </a:r>
            <a:endParaRPr lang="en-GB" sz="211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93BC0F-D78E-E4A3-129F-78F24C341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70921" y="2226980"/>
            <a:ext cx="2426468" cy="82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helpu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drwy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ateb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cwestiynau</a:t>
            </a:r>
            <a:endParaRPr lang="en-GB" sz="159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220323-7AF0-16AE-CEBD-D0A764245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580168" y="1962147"/>
            <a:ext cx="2426468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wnes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am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hoff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lyfr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ac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wnaeth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argymell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llyfrau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eraill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byddwn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hoffi</a:t>
            </a:r>
            <a:endParaRPr lang="en-GB" sz="159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74C6E4-7FF1-83AE-F26C-D9A9F4495F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869849" y="2236536"/>
            <a:ext cx="2426468" cy="82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Gofynnais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prawf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tablau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lluosi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7CA453-EA5A-7F5F-EF7F-5AF8AA0C0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43575" y="2102418"/>
            <a:ext cx="2351764" cy="1071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Byddaf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ymarfer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iaith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wahanol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BC373B-5C02-E5C8-D530-0C1441C8E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160217" y="1987960"/>
            <a:ext cx="2426468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Atebodd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nghwestiwn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pan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oeddwn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cael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trafferth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deall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rhywbeth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85598A-5B1A-91D4-476E-951ED174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25</a:t>
            </a:r>
          </a:p>
        </p:txBody>
      </p:sp>
    </p:spTree>
    <p:extLst>
      <p:ext uri="{BB962C8B-B14F-4D97-AF65-F5344CB8AC3E}">
        <p14:creationId xmlns:p14="http://schemas.microsoft.com/office/powerpoint/2010/main" val="15772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30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68D06-1B4A-10B8-4EE4-E4923E4C8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230B59-216F-F205-D4D0-2B24D9984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2" y="1846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1D6D4F-EBAC-B1C4-485B-3C17AEB44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99661" y="2231756"/>
            <a:ext cx="2696705" cy="19527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69EB93-9707-8C68-BD78-57AE57B1C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1" y="2231756"/>
            <a:ext cx="2696705" cy="19527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3C412F-F9CA-4132-8228-86F2D84AF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80828" y="3580108"/>
            <a:ext cx="1870130" cy="25882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425410-6353-EE92-399E-A90B99551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41044" y="3580108"/>
            <a:ext cx="1828799" cy="25882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10CCF5-C06A-E2C1-AB33-2958C81AD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2242" y="951257"/>
            <a:ext cx="12194242" cy="417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Pam y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gallai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pherson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fod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well?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4C9B35-02CC-D1B7-E8CD-D697FA581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203890" y="2702686"/>
            <a:ext cx="2445846" cy="82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Pan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fyddaf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teimlo’n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isel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byddaf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030958-2AFF-BB35-32DA-866262A3C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629682" y="2409276"/>
            <a:ext cx="2426468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ydw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gwybod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i’w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wneud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mewn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sefyllfa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anodd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byddaf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9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09B145-E516-C847-9140-032FAEE5C9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647813" y="1427277"/>
            <a:ext cx="6896375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rhai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pobl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gael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help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chefnogaeth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gyda’u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hemosiynau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neu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sefyllfaoedd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anodd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D80F51-EAAF-ABEE-315B-FBE0811AEC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26</a:t>
            </a:r>
          </a:p>
        </p:txBody>
      </p:sp>
    </p:spTree>
    <p:extLst>
      <p:ext uri="{BB962C8B-B14F-4D97-AF65-F5344CB8AC3E}">
        <p14:creationId xmlns:p14="http://schemas.microsoft.com/office/powerpoint/2010/main" val="79986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BA8437-D81B-CA01-4722-0A5304A44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E293A8F-C13A-BABE-3B64-E93768B660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BC6BA4-7E67-FE7D-05B0-107229FA6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A8C2718-DFF0-EE94-F7BF-3141BD009C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4B4EC2-B0D1-C9AD-FDE6-2F7809DE9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7924C8-FA82-4721-9145-86349E57D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E622B2-70AC-7591-BF3A-37A3D08B3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oes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emosiynau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8AA3460-3F73-5003-F9C6-5F3D25BBD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27</a:t>
            </a:r>
          </a:p>
        </p:txBody>
      </p:sp>
    </p:spTree>
    <p:extLst>
      <p:ext uri="{BB962C8B-B14F-4D97-AF65-F5344CB8AC3E}">
        <p14:creationId xmlns:p14="http://schemas.microsoft.com/office/powerpoint/2010/main" val="39159234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BC627-E018-7618-E049-90255656B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F383A4-2896-CB67-491E-B8A39D3C3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074380-BCDC-E9ED-D908-D478377AD2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A67B94-0A57-50B5-648D-0F27994DB2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6F0611-17C2-45B1-556E-EFA25FC31E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701139" y="4720960"/>
            <a:ext cx="878971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600" dirty="0">
                <a:latin typeface="Verdana" panose="020B0604030504040204" pitchFamily="34" charset="0"/>
              </a:rPr>
              <a:t>Gallai </a:t>
            </a:r>
            <a:r>
              <a:rPr lang="en-GB" sz="1600" dirty="0" err="1">
                <a:latin typeface="Verdana" panose="020B0604030504040204" pitchFamily="34" charset="0"/>
              </a:rPr>
              <a:t>ymddangos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bod </a:t>
            </a:r>
            <a:r>
              <a:rPr lang="en-GB" sz="1600" dirty="0" err="1">
                <a:latin typeface="Verdana" panose="020B0604030504040204" pitchFamily="34" charset="0"/>
              </a:rPr>
              <a:t>gan</a:t>
            </a:r>
            <a:r>
              <a:rPr lang="en-GB" sz="1600" dirty="0">
                <a:latin typeface="Verdana" panose="020B0604030504040204" pitchFamily="34" charset="0"/>
              </a:rPr>
              <a:t> rai </a:t>
            </a:r>
            <a:r>
              <a:rPr lang="en-GB" sz="1600" dirty="0" err="1">
                <a:latin typeface="Verdana" panose="020B0604030504040204" pitchFamily="34" charset="0"/>
              </a:rPr>
              <a:t>sgwrsfotiaid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emosiynau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ond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maen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wedi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cael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rhaglennu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Dydyn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ddim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gallu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meddwl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na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theimlo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drostyn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hunain</a:t>
            </a:r>
            <a:r>
              <a:rPr lang="en-GB" sz="1600" dirty="0">
                <a:latin typeface="Verdana" panose="020B0604030504040204" pitchFamily="34" charset="0"/>
              </a:rPr>
              <a:t>, felly </a:t>
            </a:r>
            <a:r>
              <a:rPr lang="en-GB" sz="1600" dirty="0" err="1">
                <a:latin typeface="Verdana" panose="020B0604030504040204" pitchFamily="34" charset="0"/>
              </a:rPr>
              <a:t>dydyn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ddim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gallu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deall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na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malio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deimladau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pobl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eraill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y gall person </a:t>
            </a:r>
            <a:r>
              <a:rPr lang="en-GB" sz="1600" dirty="0" err="1">
                <a:latin typeface="Verdana" panose="020B0604030504040204" pitchFamily="34" charset="0"/>
              </a:rPr>
              <a:t>ei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wneud</a:t>
            </a:r>
            <a:r>
              <a:rPr lang="en-GB" sz="1600" dirty="0"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61466B-C307-6B3C-15FF-FCA3078273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59A0F9-1579-4FF1-E36E-2E206F509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oes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emosiynau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B56BD3-3C30-1794-1DA9-AE480B4B97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28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180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DA02E-5B12-8A8A-9279-25299A88D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55E54B-13A2-A5E5-4CAD-75706D8ECD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A53E14-6902-DBED-6344-237075332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662F40F-B778-19D7-474F-C144E35DC2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6A3F90-CEE5-2DCF-9C49-2D6780E075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59588F-3A82-2DCB-8DCD-7E5FE790DF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05618C-2796-872A-12BF-3C1A4E21F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2000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069115-3EC1-471F-3B3B-6D82E5E83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29</a:t>
            </a:r>
          </a:p>
        </p:txBody>
      </p:sp>
    </p:spTree>
    <p:extLst>
      <p:ext uri="{BB962C8B-B14F-4D97-AF65-F5344CB8AC3E}">
        <p14:creationId xmlns:p14="http://schemas.microsoft.com/office/powerpoint/2010/main" val="96191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589EF2-B481-43FF-9034-C8943D8542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D1523C-D417-7D0D-78FF-5D2CBE55D0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224CC9-11CD-E655-EA87-92BB1EFA4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9404" y="4233614"/>
            <a:ext cx="1701095" cy="12275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FF7079-2F3E-FA56-B602-7A6E5B35D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807" y="4537863"/>
            <a:ext cx="1305132" cy="11009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8873392-2E9E-A000-935E-9C0546CFF8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0036" y="2761614"/>
            <a:ext cx="3033498" cy="147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9469AB-D590-6253-FB6D-97A3A8C6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739" y="1593270"/>
            <a:ext cx="1624086" cy="110093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123F38A-5138-4289-12F3-54D8F7C78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17810" y="2177117"/>
            <a:ext cx="1388994" cy="110093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2802614-F3CC-233B-4BA6-A3F9C8A1A7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4800" y="4595697"/>
            <a:ext cx="1885418" cy="138946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CBADFA9-BA4F-BFDA-E610-AC2217B5D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2672" y="2403053"/>
            <a:ext cx="3851427" cy="225200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34E02C2-4830-303D-FD70-E148F3F075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68690" y="942109"/>
            <a:ext cx="2632913" cy="144591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F33FBDF-0CC9-C811-72AF-5D6A9CD3B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42700" y="4655127"/>
            <a:ext cx="1870754" cy="117722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676B845-8697-A67D-BDF8-AA57157A73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8069" y="1190786"/>
            <a:ext cx="1752149" cy="13894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F5FD491-9167-7D1E-46D4-92552BAA2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41869" y="2540843"/>
            <a:ext cx="406213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Ddim</a:t>
            </a:r>
            <a:r>
              <a:rPr lang="en-GB" sz="5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5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5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5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5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F698CB-0385-B0E7-8C82-7F55E0238B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604501" y="2925512"/>
            <a:ext cx="25173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5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2C1D8B-BA13-C462-C01A-54E7B86DE3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652730" y="2403054"/>
            <a:ext cx="1048567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E2710F-B7FB-82A7-70CF-FCAEE7BA3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10514" y="4781824"/>
            <a:ext cx="934224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Hwyl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8E1305-DFD5-F61A-D83E-37FD45366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849260" y="4496668"/>
            <a:ext cx="1204705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Caredig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AAA63C-1841-22A3-37E6-FA8902BD5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88289" y="1804707"/>
            <a:ext cx="2050642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Cyfrifol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1BE1B1-C59B-3718-9C4D-600D9AB39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42692" y="1480909"/>
            <a:ext cx="1340445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Brifo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rhywun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765F43-753C-A978-1588-12B918054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29561" y="1179921"/>
            <a:ext cx="2083893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Brifo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teimladau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rhywun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7ACF2F-33AD-B1B1-C017-CAC70995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40834" y="4836419"/>
            <a:ext cx="1571800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Twyllo</a:t>
            </a:r>
            <a:r>
              <a: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rhywun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664F3A-10A9-0DEB-49E3-2827C7E2B7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984955" y="4921027"/>
            <a:ext cx="1278280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Anniogel</a:t>
            </a:r>
            <a:endParaRPr lang="en-GB" sz="17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559120-3B6D-1739-8536-67AE93BDC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4258824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18079-5C1D-9D0C-88E5-BD9FE0C8D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ED8BE7-B88F-77C5-0B07-80585A155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1541F5-495C-F16D-7895-36F49E8E4C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8BFEC0-94F7-93C7-9679-A42152CDB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F03F5C-DD55-149A-A6C8-252C36C8B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820574" y="4474739"/>
            <a:ext cx="85662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600" dirty="0">
                <a:latin typeface="Verdana" panose="020B0604030504040204" pitchFamily="34" charset="0"/>
              </a:rPr>
              <a:t>Gall </a:t>
            </a:r>
            <a:r>
              <a:rPr lang="en-GB" sz="1600" dirty="0" err="1">
                <a:latin typeface="Verdana" panose="020B0604030504040204" pitchFamily="34" charset="0"/>
              </a:rPr>
              <a:t>siarad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AI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hwyl ac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ddifyr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Efallai</a:t>
            </a:r>
            <a:r>
              <a:rPr lang="en-GB" sz="1600" dirty="0">
                <a:latin typeface="Verdana" panose="020B0604030504040204" pitchFamily="34" charset="0"/>
              </a:rPr>
              <a:t> y </a:t>
            </a:r>
            <a:r>
              <a:rPr lang="en-GB" sz="1600" dirty="0" err="1">
                <a:latin typeface="Verdana" panose="020B0604030504040204" pitchFamily="34" charset="0"/>
              </a:rPr>
              <a:t>bydd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dweud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jôcs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neu’n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dangos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diddordeb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bywyd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a’ch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diddordebau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Fodd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bynnag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nid</a:t>
            </a:r>
            <a:r>
              <a:rPr lang="en-GB" sz="1600" dirty="0">
                <a:latin typeface="Verdana" panose="020B0604030504040204" pitchFamily="34" charset="0"/>
              </a:rPr>
              <a:t> person </a:t>
            </a:r>
            <a:r>
              <a:rPr lang="en-GB" sz="1600" dirty="0" err="1">
                <a:latin typeface="Verdana" panose="020B0604030504040204" pitchFamily="34" charset="0"/>
              </a:rPr>
              <a:t>ydy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AI, a dim </a:t>
            </a:r>
            <a:r>
              <a:rPr lang="en-GB" sz="1600" dirty="0" err="1">
                <a:latin typeface="Verdana" panose="020B0604030504040204" pitchFamily="34" charset="0"/>
              </a:rPr>
              <a:t>ond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wedi’i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raglennu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ymddangos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gyfeillgar</a:t>
            </a:r>
            <a:r>
              <a:rPr lang="en-GB" sz="1600" dirty="0">
                <a:latin typeface="Verdana" panose="020B0604030504040204" pitchFamily="34" charset="0"/>
              </a:rPr>
              <a:t> y </a:t>
            </a:r>
            <a:r>
              <a:rPr lang="en-GB" sz="1600" dirty="0" err="1">
                <a:latin typeface="Verdana" panose="020B0604030504040204" pitchFamily="34" charset="0"/>
              </a:rPr>
              <a:t>mae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rhoi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gwell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profiad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i’r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defnyddiwr</a:t>
            </a:r>
            <a:r>
              <a:rPr lang="en-GB" sz="1600" dirty="0">
                <a:latin typeface="Verdana" panose="020B0604030504040204" pitchFamily="34" charset="0"/>
              </a:rPr>
              <a:t>. Mae </a:t>
            </a:r>
            <a:r>
              <a:rPr lang="en-GB" sz="1600" dirty="0" err="1">
                <a:latin typeface="Verdana" panose="020B0604030504040204" pitchFamily="34" charset="0"/>
              </a:rPr>
              <a:t>siarad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ffrind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wahanol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oherwydd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rydych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meithrin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perthynas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pherson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arall</a:t>
            </a:r>
            <a:r>
              <a:rPr lang="en-GB" sz="1600" dirty="0">
                <a:latin typeface="Verdana" panose="020B0604030504040204" pitchFamily="34" charset="0"/>
              </a:rPr>
              <a:t>, ac </a:t>
            </a:r>
            <a:r>
              <a:rPr lang="en-GB" sz="1600" dirty="0" err="1">
                <a:latin typeface="Verdana" panose="020B0604030504040204" pitchFamily="34" charset="0"/>
              </a:rPr>
              <a:t>mae’r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ohonoch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chi'n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malio</a:t>
            </a:r>
            <a:r>
              <a:rPr lang="en-GB" sz="1600" dirty="0">
                <a:latin typeface="Verdana" panose="020B0604030504040204" pitchFamily="34" charset="0"/>
              </a:rPr>
              <a:t> ac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gofalu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gilydd</a:t>
            </a:r>
            <a:r>
              <a:rPr lang="en-GB" sz="1600" dirty="0"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D3C9ED-3650-7C91-2BCA-E35C3CFA80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185716-C04B-6C53-2B18-A58CBA3D2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siarad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â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646195-8725-79E0-1123-08E10212F9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030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4FF93-2A43-EA61-1F27-F8E5AF96E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167A42-FA5B-4016-3518-C04D5B629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83A7BE-7404-471A-07EB-6F925ACA7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152234F-64FC-8B7E-26F6-CDDCEED90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D30E41-274E-20D3-B128-71F009751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510543-761C-08AC-E857-C857B2CB85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1BCCC0-6634-4D8B-31AD-FC87BCB9C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ddeall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mhroblemau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B020C80-BABA-BECF-47A5-935E0C980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05373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D2411-5342-9B7D-6325-763278A56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D9491F-C556-7C48-268B-FCE4E859F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1" y="1846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2ED72F-1471-F08B-FFB0-D70A2A85A7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E2F55E-190B-5237-CC7B-1A8E24A4D1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863526" y="4228518"/>
            <a:ext cx="848464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600" dirty="0">
                <a:latin typeface="Verdana" panose="020B0604030504040204" pitchFamily="34" charset="0"/>
              </a:rPr>
              <a:t>Mae </a:t>
            </a:r>
            <a:r>
              <a:rPr lang="en-GB" sz="1600" dirty="0" err="1">
                <a:latin typeface="Verdana" panose="020B0604030504040204" pitchFamily="34" charset="0"/>
              </a:rPr>
              <a:t>gan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sgwrsfotiaid</a:t>
            </a:r>
            <a:r>
              <a:rPr lang="en-GB" sz="1600" dirty="0">
                <a:latin typeface="Verdana" panose="020B0604030504040204" pitchFamily="34" charset="0"/>
              </a:rPr>
              <a:t> AI </a:t>
            </a:r>
            <a:r>
              <a:rPr lang="en-GB" sz="1600" dirty="0" err="1">
                <a:latin typeface="Verdana" panose="020B0604030504040204" pitchFamily="34" charset="0"/>
              </a:rPr>
              <a:t>fynediad</a:t>
            </a:r>
            <a:r>
              <a:rPr lang="en-GB" sz="1600" dirty="0">
                <a:latin typeface="Verdana" panose="020B0604030504040204" pitchFamily="34" charset="0"/>
              </a:rPr>
              <a:t> at </a:t>
            </a:r>
            <a:r>
              <a:rPr lang="en-GB" sz="1600" dirty="0" err="1">
                <a:latin typeface="Verdana" panose="020B0604030504040204" pitchFamily="34" charset="0"/>
              </a:rPr>
              <a:t>doreth</a:t>
            </a:r>
            <a:r>
              <a:rPr lang="en-GB" sz="1600" dirty="0">
                <a:latin typeface="Verdana" panose="020B0604030504040204" pitchFamily="34" charset="0"/>
              </a:rPr>
              <a:t> o </a:t>
            </a:r>
            <a:r>
              <a:rPr lang="en-GB" sz="1600" dirty="0" err="1">
                <a:latin typeface="Verdana" panose="020B0604030504040204" pitchFamily="34" charset="0"/>
              </a:rPr>
              <a:t>wybodaeth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nifer</a:t>
            </a:r>
            <a:r>
              <a:rPr lang="en-GB" sz="1600" dirty="0">
                <a:latin typeface="Verdana" panose="020B0604030504040204" pitchFamily="34" charset="0"/>
              </a:rPr>
              <a:t> o </a:t>
            </a:r>
            <a:r>
              <a:rPr lang="en-GB" sz="1600" dirty="0" err="1">
                <a:latin typeface="Verdana" panose="020B0604030504040204" pitchFamily="34" charset="0"/>
              </a:rPr>
              <a:t>wahanol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bynciau</a:t>
            </a:r>
            <a:r>
              <a:rPr lang="en-GB" sz="1600" dirty="0">
                <a:latin typeface="Verdana" panose="020B0604030504040204" pitchFamily="34" charset="0"/>
              </a:rPr>
              <a:t>, a gall </a:t>
            </a:r>
            <a:r>
              <a:rPr lang="en-GB" sz="1600" dirty="0" err="1">
                <a:latin typeface="Verdana" panose="020B0604030504040204" pitchFamily="34" charset="0"/>
              </a:rPr>
              <a:t>hyn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wneud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iddyn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ymddangos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arbenigwyr</a:t>
            </a:r>
            <a:r>
              <a:rPr lang="en-GB" sz="1600" dirty="0">
                <a:latin typeface="Verdana" panose="020B0604030504040204" pitchFamily="34" charset="0"/>
              </a:rPr>
              <a:t>, neu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eu</a:t>
            </a:r>
            <a:r>
              <a:rPr lang="en-GB" sz="1600" dirty="0">
                <a:latin typeface="Verdana" panose="020B0604030504040204" pitchFamily="34" charset="0"/>
              </a:rPr>
              <a:t> bod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gwybod</a:t>
            </a:r>
            <a:r>
              <a:rPr lang="en-GB" sz="1600" dirty="0">
                <a:latin typeface="Verdana" panose="020B0604030504040204" pitchFamily="34" charset="0"/>
              </a:rPr>
              <a:t> bob dim. Pan </a:t>
            </a:r>
            <a:r>
              <a:rPr lang="en-GB" sz="1600" dirty="0" err="1">
                <a:latin typeface="Verdana" panose="020B0604030504040204" pitchFamily="34" charset="0"/>
              </a:rPr>
              <a:t>fyddwch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chi'n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gofyn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gyngor</a:t>
            </a:r>
            <a:r>
              <a:rPr lang="en-GB" sz="1600" dirty="0">
                <a:latin typeface="Verdana" panose="020B0604030504040204" pitchFamily="34" charset="0"/>
              </a:rPr>
              <a:t>, gall y </a:t>
            </a:r>
            <a:r>
              <a:rPr lang="en-GB" sz="1600" dirty="0" err="1">
                <a:latin typeface="Verdana" panose="020B0604030504040204" pitchFamily="34" charset="0"/>
              </a:rPr>
              <a:t>cyngor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ymddangos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ddefnyddiol</a:t>
            </a:r>
            <a:r>
              <a:rPr lang="en-GB" sz="1600" dirty="0">
                <a:latin typeface="Verdana" panose="020B0604030504040204" pitchFamily="34" charset="0"/>
              </a:rPr>
              <a:t>; </a:t>
            </a:r>
            <a:r>
              <a:rPr lang="en-GB" sz="1600" dirty="0" err="1">
                <a:latin typeface="Verdana" panose="020B0604030504040204" pitchFamily="34" charset="0"/>
              </a:rPr>
              <a:t>fodd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bynnag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nid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yw’n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deall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problemau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y </a:t>
            </a:r>
            <a:r>
              <a:rPr lang="en-GB" sz="1600" dirty="0" err="1">
                <a:latin typeface="Verdana" panose="020B0604030504040204" pitchFamily="34" charset="0"/>
              </a:rPr>
              <a:t>mae</a:t>
            </a:r>
            <a:r>
              <a:rPr lang="en-GB" sz="1600" dirty="0">
                <a:latin typeface="Verdana" panose="020B0604030504040204" pitchFamily="34" charset="0"/>
              </a:rPr>
              <a:t> person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deall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problemau</a:t>
            </a:r>
            <a:r>
              <a:rPr lang="en-GB" sz="1600" dirty="0">
                <a:latin typeface="Verdana" panose="020B0604030504040204" pitchFamily="34" charset="0"/>
              </a:rPr>
              <a:t>, a gall </a:t>
            </a:r>
            <a:r>
              <a:rPr lang="en-GB" sz="1600" dirty="0" err="1">
                <a:latin typeface="Verdana" panose="020B0604030504040204" pitchFamily="34" charset="0"/>
              </a:rPr>
              <a:t>hyd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oed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roi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gwybodaeth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ffug</a:t>
            </a:r>
            <a:r>
              <a:rPr lang="en-GB" sz="1600" dirty="0">
                <a:latin typeface="Verdana" panose="020B0604030504040204" pitchFamily="34" charset="0"/>
              </a:rPr>
              <a:t>. Mae person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oedolyn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rydych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ymddiried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ynddo</a:t>
            </a:r>
            <a:r>
              <a:rPr lang="en-GB" sz="1600" dirty="0">
                <a:latin typeface="Verdana" panose="020B0604030504040204" pitchFamily="34" charset="0"/>
              </a:rPr>
              <a:t>, neu </a:t>
            </a:r>
            <a:r>
              <a:rPr lang="en-GB" sz="1600" dirty="0" err="1">
                <a:latin typeface="Verdana" panose="020B0604030504040204" pitchFamily="34" charset="0"/>
              </a:rPr>
              <a:t>feddyg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defnyddio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gwybodaeth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bwnc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a’u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hadnabyddiaeth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ohonoch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a’ch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teimladau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i’ch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helpu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gyda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phroblemau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penodol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D7CD98-0B8A-9A4D-C26F-65EB937E8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ddeall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mhroblemau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28549E-7F36-CFCF-C9CD-334E108CE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1CEFBF-98F9-E542-FA59-84407D75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069C34-1EE8-940A-6FBB-B49032E852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084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2AF9E-4845-F95B-DBEC-630BC2621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F252DE-955A-4BBC-77D4-DC02CF4586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784B0F-FD15-16E4-A20F-3745D68426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9E17518-16AB-FC09-D2E0-FFFDE8677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B86DE3-4924-1665-71B4-F3817F41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A68931-08F9-D474-0397-D2133EC7AD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30E4B0-DA71-918C-0FE7-8DF977F2B7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1737631"/>
            <a:ext cx="12191999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bob </a:t>
            </a:r>
            <a:b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amser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rhoi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cyngor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F0D6B2-E589-85B9-F6DA-277DFF586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32792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24580-934A-5483-35D8-7B5DD6C43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63056D-437D-2D0F-779A-30E2D9EC0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6"/>
            <a:ext cx="12193200" cy="68561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A81A4B-14D9-F7F8-8BB8-3DFC5BA660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6E8987-9A59-9009-C952-4D0DC141BD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A5B7CE-710E-D448-C75F-94FD7D34F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569720" y="4228518"/>
            <a:ext cx="905256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600" dirty="0">
                <a:latin typeface="Verdana" panose="020B0604030504040204" pitchFamily="34" charset="0"/>
              </a:rPr>
              <a:t>Pan </a:t>
            </a:r>
            <a:r>
              <a:rPr lang="en-GB" sz="1600" dirty="0" err="1">
                <a:latin typeface="Verdana" panose="020B0604030504040204" pitchFamily="34" charset="0"/>
              </a:rPr>
              <a:t>fyddwch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chi'n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siarad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AI, gall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aml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ddod</a:t>
            </a:r>
            <a:r>
              <a:rPr lang="en-GB" sz="1600" dirty="0">
                <a:latin typeface="Verdana" panose="020B0604030504040204" pitchFamily="34" charset="0"/>
              </a:rPr>
              <a:t> o </a:t>
            </a:r>
            <a:r>
              <a:rPr lang="en-GB" sz="1600" dirty="0" err="1">
                <a:latin typeface="Verdana" panose="020B0604030504040204" pitchFamily="34" charset="0"/>
              </a:rPr>
              <a:t>hyd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wybodaeth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ddefnyddiol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i’w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rhannu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chi. </a:t>
            </a:r>
            <a:r>
              <a:rPr lang="en-GB" sz="1600" dirty="0" err="1">
                <a:latin typeface="Verdana" panose="020B0604030504040204" pitchFamily="34" charset="0"/>
              </a:rPr>
              <a:t>Fodd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bynnag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nid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pob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cyngor</a:t>
            </a:r>
            <a:r>
              <a:rPr lang="en-GB" sz="1600" dirty="0">
                <a:latin typeface="Verdana" panose="020B0604030504040204" pitchFamily="34" charset="0"/>
              </a:rPr>
              <a:t> a </a:t>
            </a:r>
            <a:r>
              <a:rPr lang="en-GB" sz="1600" dirty="0" err="1">
                <a:latin typeface="Verdana" panose="020B0604030504040204" pitchFamily="34" charset="0"/>
              </a:rPr>
              <a:t>roddir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sgwrsfotiaid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ddiogel</a:t>
            </a:r>
            <a:r>
              <a:rPr lang="en-GB" sz="1600" dirty="0">
                <a:latin typeface="Verdana" panose="020B0604030504040204" pitchFamily="34" charset="0"/>
              </a:rPr>
              <a:t> a </a:t>
            </a:r>
            <a:r>
              <a:rPr lang="en-GB" sz="1600" dirty="0" err="1">
                <a:latin typeface="Verdana" panose="020B0604030504040204" pitchFamily="34" charset="0"/>
              </a:rPr>
              <a:t>dibynadwy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enwedig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os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ydych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mewn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sefyllfa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anodd</a:t>
            </a:r>
            <a:r>
              <a:rPr lang="en-GB" sz="1600" dirty="0">
                <a:latin typeface="Verdana" panose="020B0604030504040204" pitchFamily="34" charset="0"/>
              </a:rPr>
              <a:t> neu </a:t>
            </a:r>
            <a:r>
              <a:rPr lang="en-GB" sz="1600" dirty="0" err="1">
                <a:latin typeface="Verdana" panose="020B0604030504040204" pitchFamily="34" charset="0"/>
              </a:rPr>
              <a:t>beryglus</a:t>
            </a:r>
            <a:r>
              <a:rPr lang="en-GB" sz="1600" dirty="0">
                <a:latin typeface="Verdana" panose="020B0604030504040204" pitchFamily="34" charset="0"/>
              </a:rPr>
              <a:t>. Pan </a:t>
            </a:r>
            <a:r>
              <a:rPr lang="en-GB" sz="1600" dirty="0" err="1">
                <a:latin typeface="Verdana" panose="020B0604030504040204" pitchFamily="34" charset="0"/>
              </a:rPr>
              <a:t>fyddwch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chi'n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teimlo’n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drist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bryderus</a:t>
            </a:r>
            <a:r>
              <a:rPr lang="en-GB" sz="1600" dirty="0">
                <a:latin typeface="Verdana" panose="020B0604030504040204" pitchFamily="34" charset="0"/>
              </a:rPr>
              <a:t> neu </a:t>
            </a:r>
            <a:r>
              <a:rPr lang="en-GB" sz="1600" dirty="0" err="1">
                <a:latin typeface="Verdana" panose="020B0604030504040204" pitchFamily="34" charset="0"/>
              </a:rPr>
              <a:t>mewn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penbleth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ynghylch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rhywbeth</a:t>
            </a:r>
            <a:r>
              <a:rPr lang="en-GB" sz="1600" dirty="0">
                <a:latin typeface="Verdana" panose="020B0604030504040204" pitchFamily="34" charset="0"/>
              </a:rPr>
              <a:t>, gall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anodd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meddwl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glir</a:t>
            </a:r>
            <a:r>
              <a:rPr lang="en-GB" sz="1600" dirty="0">
                <a:latin typeface="Verdana" panose="020B0604030504040204" pitchFamily="34" charset="0"/>
              </a:rPr>
              <a:t>. Mae </a:t>
            </a:r>
            <a:r>
              <a:rPr lang="en-GB" sz="1600" dirty="0" err="1">
                <a:latin typeface="Verdana" panose="020B0604030504040204" pitchFamily="34" charset="0"/>
              </a:rPr>
              <a:t>siarad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â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pherson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golygu</a:t>
            </a:r>
            <a:r>
              <a:rPr lang="en-GB" sz="1600" dirty="0">
                <a:latin typeface="Verdana" panose="020B0604030504040204" pitchFamily="34" charset="0"/>
              </a:rPr>
              <a:t> y </a:t>
            </a:r>
            <a:r>
              <a:rPr lang="en-GB" sz="1600" dirty="0" err="1">
                <a:latin typeface="Verdana" panose="020B0604030504040204" pitchFamily="34" charset="0"/>
              </a:rPr>
              <a:t>gallwch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ddeall</a:t>
            </a:r>
            <a:r>
              <a:rPr lang="en-GB" sz="1600" dirty="0">
                <a:latin typeface="Verdana" panose="020B0604030504040204" pitchFamily="34" charset="0"/>
              </a:rPr>
              <a:t> yr </a:t>
            </a:r>
            <a:r>
              <a:rPr lang="en-GB" sz="1600" dirty="0" err="1">
                <a:latin typeface="Verdana" panose="020B0604030504040204" pitchFamily="34" charset="0"/>
              </a:rPr>
              <a:t>emosiynau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hynny</a:t>
            </a:r>
            <a:r>
              <a:rPr lang="en-GB" sz="1600" dirty="0">
                <a:latin typeface="Verdana" panose="020B0604030504040204" pitchFamily="34" charset="0"/>
              </a:rPr>
              <a:t> a </a:t>
            </a:r>
            <a:r>
              <a:rPr lang="en-GB" sz="1600" dirty="0" err="1">
                <a:latin typeface="Verdana" panose="020B0604030504040204" pitchFamily="34" charset="0"/>
              </a:rPr>
              <a:t>dechrau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teimlo'n</a:t>
            </a:r>
            <a:r>
              <a:rPr lang="en-GB" sz="1600" dirty="0">
                <a:latin typeface="Verdana" panose="020B0604030504040204" pitchFamily="34" charset="0"/>
              </a:rPr>
              <a:t> well. Gallan </a:t>
            </a:r>
            <a:r>
              <a:rPr lang="en-GB" sz="1600" dirty="0" err="1">
                <a:latin typeface="Verdana" panose="020B0604030504040204" pitchFamily="34" charset="0"/>
              </a:rPr>
              <a:t>nhw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hefyd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helpu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ystyried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gwahanol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opsiynau</a:t>
            </a:r>
            <a:r>
              <a:rPr lang="en-GB" sz="1600" dirty="0">
                <a:latin typeface="Verdana" panose="020B0604030504040204" pitchFamily="34" charset="0"/>
              </a:rPr>
              <a:t> o ran </a:t>
            </a:r>
            <a:r>
              <a:rPr lang="en-GB" sz="1600" dirty="0" err="1">
                <a:latin typeface="Verdana" panose="020B0604030504040204" pitchFamily="34" charset="0"/>
              </a:rPr>
              <a:t>beth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i’w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wneud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nesaf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cadw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llygad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arnoch</a:t>
            </a:r>
            <a:r>
              <a:rPr lang="en-GB" sz="1600" dirty="0">
                <a:latin typeface="Verdana" panose="020B0604030504040204" pitchFamily="34" charset="0"/>
              </a:rPr>
              <a:t> chi, neu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helpu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rhagor</a:t>
            </a:r>
            <a:r>
              <a:rPr lang="en-GB" sz="1600" dirty="0">
                <a:latin typeface="Verdana" panose="020B0604030504040204" pitchFamily="34" charset="0"/>
              </a:rPr>
              <a:t> o </a:t>
            </a:r>
            <a:r>
              <a:rPr lang="en-GB" sz="1600" dirty="0" err="1">
                <a:latin typeface="Verdana" panose="020B0604030504040204" pitchFamily="34" charset="0"/>
              </a:rPr>
              <a:t>gymorth</a:t>
            </a:r>
            <a:r>
              <a:rPr lang="en-GB" sz="1600" dirty="0">
                <a:latin typeface="Verdana" panose="020B0604030504040204" pitchFamily="34" charset="0"/>
              </a:rPr>
              <a:t> y </a:t>
            </a:r>
            <a:r>
              <a:rPr lang="en-GB" sz="1600" dirty="0" err="1">
                <a:latin typeface="Verdana" panose="020B0604030504040204" pitchFamily="34" charset="0"/>
              </a:rPr>
              <a:t>gallai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angen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arnoch</a:t>
            </a:r>
            <a:r>
              <a:rPr lang="en-GB" sz="1600" dirty="0"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785502-8CB9-173E-4AE3-2AC3EBCADA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706702-99C4-841A-5F99-C73AA5821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1737631"/>
            <a:ext cx="12191999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sgwrsfotiaid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bob </a:t>
            </a:r>
            <a:b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amser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rhoi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cyngor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5FE441-545A-3782-AF56-2ECA4157EC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95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FA5E7-0074-7295-FE6F-B90B32168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2CF990-FD2C-2923-A651-04DC76CBC7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7A64AC-09FE-439C-AF0B-0CEF364C24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A9A425D-3A5F-842B-8ABC-14E3407AB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C95DCD-1DB0-20C2-D34D-BBEC4190D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Gwir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14E5F1-B485-5117-49C9-556A0381E2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53AAF0-25D4-EF39-48AC-3B4983C5F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994079" y="1737631"/>
            <a:ext cx="820384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helpu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gynt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nag y gall person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1BB532-DD17-5A37-A6F1-45D582B94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35</a:t>
            </a:r>
          </a:p>
        </p:txBody>
      </p:sp>
    </p:spTree>
    <p:extLst>
      <p:ext uri="{BB962C8B-B14F-4D97-AF65-F5344CB8AC3E}">
        <p14:creationId xmlns:p14="http://schemas.microsoft.com/office/powerpoint/2010/main" val="42917005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CEF68-8E6E-7B39-83EC-CE1908196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D873AA-0069-0077-D879-01DA58746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EB77CF-7B34-6851-A34F-0A8156DCA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77438B9-BD3C-A682-C793-509D44EC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3E9CF4-E953-C013-2A3B-D6234BBDA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759039" y="4228518"/>
            <a:ext cx="867392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600" dirty="0">
                <a:latin typeface="Verdana" panose="020B0604030504040204" pitchFamily="34" charset="0"/>
              </a:rPr>
              <a:t>Gall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rheol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ymateb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gyflym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iawn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sy’n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gallu</a:t>
            </a:r>
            <a:r>
              <a:rPr lang="en-GB" sz="1600" dirty="0">
                <a:latin typeface="Verdana" panose="020B0604030504040204" pitchFamily="34" charset="0"/>
              </a:rPr>
              <a:t> bod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ddefnyddiol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mewn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rhai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sefyllfaoedd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Fodd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bynnag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nid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golygu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mai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yw’r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lle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gorau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fynd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gymorth</a:t>
            </a:r>
            <a:r>
              <a:rPr lang="en-GB" sz="1600" dirty="0">
                <a:latin typeface="Verdana" panose="020B0604030504040204" pitchFamily="34" charset="0"/>
              </a:rPr>
              <a:t> a </a:t>
            </a:r>
            <a:r>
              <a:rPr lang="en-GB" sz="1600" dirty="0" err="1">
                <a:latin typeface="Verdana" panose="020B0604030504040204" pitchFamily="34" charset="0"/>
              </a:rPr>
              <a:t>chefnogaeth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Meddyliwch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fwyd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cyflym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Efallai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flasus</a:t>
            </a:r>
            <a:r>
              <a:rPr lang="en-GB" sz="1600" dirty="0">
                <a:latin typeface="Verdana" panose="020B0604030504040204" pitchFamily="34" charset="0"/>
              </a:rPr>
              <a:t> ac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gyfleus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ond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nid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yw</a:t>
            </a:r>
            <a:r>
              <a:rPr lang="en-GB" sz="1600" dirty="0">
                <a:latin typeface="Verdana" panose="020B0604030504040204" pitchFamily="34" charset="0"/>
              </a:rPr>
              <a:t> bob </a:t>
            </a:r>
            <a:r>
              <a:rPr lang="en-GB" sz="1600" dirty="0" err="1">
                <a:latin typeface="Verdana" panose="020B0604030504040204" pitchFamily="34" charset="0"/>
              </a:rPr>
              <a:t>amser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iach</a:t>
            </a:r>
            <a:r>
              <a:rPr lang="en-GB" sz="1600" dirty="0">
                <a:latin typeface="Verdana" panose="020B0604030504040204" pitchFamily="34" charset="0"/>
              </a:rPr>
              <a:t> ac </a:t>
            </a:r>
            <a:r>
              <a:rPr lang="en-GB" sz="1600" dirty="0" err="1">
                <a:latin typeface="Verdana" panose="020B0604030504040204" pitchFamily="34" charset="0"/>
              </a:rPr>
              <a:t>ni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ddylech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ddibynnu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arno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gyfer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eich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holl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brydau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bwyd</a:t>
            </a:r>
            <a:r>
              <a:rPr lang="en-GB" sz="1600" dirty="0">
                <a:latin typeface="Verdana" panose="020B0604030504040204" pitchFamily="34" charset="0"/>
              </a:rPr>
              <a:t>. </a:t>
            </a:r>
            <a:r>
              <a:rPr lang="en-GB" sz="1600" dirty="0" err="1">
                <a:latin typeface="Verdana" panose="020B0604030504040204" pitchFamily="34" charset="0"/>
              </a:rPr>
              <a:t>Mae'r</a:t>
            </a:r>
            <a:r>
              <a:rPr lang="en-GB" sz="1600" dirty="0">
                <a:latin typeface="Verdana" panose="020B0604030504040204" pitchFamily="34" charset="0"/>
              </a:rPr>
              <a:t> un </a:t>
            </a:r>
            <a:r>
              <a:rPr lang="en-GB" sz="1600" dirty="0" err="1">
                <a:latin typeface="Verdana" panose="020B0604030504040204" pitchFamily="34" charset="0"/>
              </a:rPr>
              <a:t>peth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wir</a:t>
            </a:r>
            <a:r>
              <a:rPr lang="en-GB" sz="1600" dirty="0">
                <a:latin typeface="Verdana" panose="020B0604030504040204" pitchFamily="34" charset="0"/>
              </a:rPr>
              <a:t> am </a:t>
            </a:r>
            <a:r>
              <a:rPr lang="en-GB" sz="1600" dirty="0" err="1">
                <a:latin typeface="Verdana" panose="020B0604030504040204" pitchFamily="34" charset="0"/>
              </a:rPr>
              <a:t>sgwrsfot</a:t>
            </a:r>
            <a:r>
              <a:rPr lang="en-GB" sz="1600" dirty="0">
                <a:latin typeface="Verdana" panose="020B0604030504040204" pitchFamily="34" charset="0"/>
              </a:rPr>
              <a:t>. Gall </a:t>
            </a:r>
            <a:r>
              <a:rPr lang="en-GB" sz="1600" dirty="0" err="1">
                <a:latin typeface="Verdana" panose="020B0604030504040204" pitchFamily="34" charset="0"/>
              </a:rPr>
              <a:t>fod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hwyl </a:t>
            </a:r>
            <a:r>
              <a:rPr lang="en-GB" sz="1600" dirty="0" err="1">
                <a:latin typeface="Verdana" panose="020B0604030504040204" pitchFamily="34" charset="0"/>
              </a:rPr>
              <a:t>ei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ddefnyddio</a:t>
            </a:r>
            <a:r>
              <a:rPr lang="en-GB" sz="1600" dirty="0">
                <a:latin typeface="Verdana" panose="020B0604030504040204" pitchFamily="34" charset="0"/>
              </a:rPr>
              <a:t> o </a:t>
            </a:r>
            <a:r>
              <a:rPr lang="en-GB" sz="1600" dirty="0" err="1">
                <a:latin typeface="Verdana" panose="020B0604030504040204" pitchFamily="34" charset="0"/>
              </a:rPr>
              <a:t>bryd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i'w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gilydd</a:t>
            </a:r>
            <a:r>
              <a:rPr lang="en-GB" sz="1600" dirty="0">
                <a:latin typeface="Verdana" panose="020B0604030504040204" pitchFamily="34" charset="0"/>
              </a:rPr>
              <a:t> neu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helpu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gyda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rhai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tasgau</a:t>
            </a:r>
            <a:r>
              <a:rPr lang="en-GB" sz="1600" dirty="0">
                <a:latin typeface="Verdana" panose="020B0604030504040204" pitchFamily="34" charset="0"/>
              </a:rPr>
              <a:t>, </a:t>
            </a:r>
            <a:r>
              <a:rPr lang="en-GB" sz="1600" dirty="0" err="1">
                <a:latin typeface="Verdana" panose="020B0604030504040204" pitchFamily="34" charset="0"/>
              </a:rPr>
              <a:t>ond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ni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ddylech</a:t>
            </a:r>
            <a:r>
              <a:rPr lang="en-GB" sz="1600" dirty="0">
                <a:latin typeface="Verdana" panose="020B0604030504040204" pitchFamily="34" charset="0"/>
              </a:rPr>
              <a:t> chi </a:t>
            </a:r>
            <a:r>
              <a:rPr lang="en-GB" sz="1600" dirty="0" err="1">
                <a:latin typeface="Verdana" panose="020B0604030504040204" pitchFamily="34" charset="0"/>
              </a:rPr>
              <a:t>ddibynnu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arno</a:t>
            </a:r>
            <a:r>
              <a:rPr lang="en-GB" sz="1600" dirty="0">
                <a:latin typeface="Verdana" panose="020B0604030504040204" pitchFamily="34" charset="0"/>
              </a:rPr>
              <a:t> am bob dim. Mae </a:t>
            </a:r>
            <a:r>
              <a:rPr lang="en-GB" sz="1600" dirty="0" err="1">
                <a:latin typeface="Verdana" panose="020B0604030504040204" pitchFamily="34" charset="0"/>
              </a:rPr>
              <a:t>oedolyn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rydych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chi’n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ymddiried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ynddo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yn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lle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llawer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mwy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diogel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i</a:t>
            </a:r>
            <a:r>
              <a:rPr lang="en-GB" sz="1600" dirty="0">
                <a:latin typeface="Verdana" panose="020B0604030504040204" pitchFamily="34" charset="0"/>
              </a:rPr>
              <a:t> </a:t>
            </a:r>
            <a:r>
              <a:rPr lang="en-GB" sz="1600" dirty="0" err="1">
                <a:latin typeface="Verdana" panose="020B0604030504040204" pitchFamily="34" charset="0"/>
              </a:rPr>
              <a:t>gael</a:t>
            </a:r>
            <a:r>
              <a:rPr lang="en-GB" sz="1600" dirty="0">
                <a:latin typeface="Verdana" panose="020B0604030504040204" pitchFamily="34" charset="0"/>
              </a:rPr>
              <a:t> help a </a:t>
            </a:r>
            <a:r>
              <a:rPr lang="en-GB" sz="1600" dirty="0" err="1">
                <a:latin typeface="Verdana" panose="020B0604030504040204" pitchFamily="34" charset="0"/>
              </a:rPr>
              <a:t>chymorth</a:t>
            </a:r>
            <a:r>
              <a:rPr lang="en-GB" sz="1600" dirty="0"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95CEF1-68A0-6371-DD10-01F691786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586509" y="3163888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7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Gau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167315-364D-4C7F-6939-05BE60BA7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994079" y="1737631"/>
            <a:ext cx="820384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Gall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sgwrsfot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helpu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gynt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nag y gall person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A27604-0AF7-5C13-4D66-57DE16CAF5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235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66DAB-3ABD-D07E-24B8-DC09A330B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637D62-A58A-2AFE-B361-06D35A99C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B1546E-5655-7F08-01A3-A83DC9A60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9864" y="1859796"/>
            <a:ext cx="9670943" cy="28981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665798-924E-C092-D3EB-E51ACDF66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1071" y="418454"/>
            <a:ext cx="4231037" cy="15963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9CBB51-BE43-5383-DA45-AC8D5509F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759039" y="5381103"/>
            <a:ext cx="8673922" cy="117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760" dirty="0" err="1">
                <a:effectLst/>
                <a:latin typeface="Verdana" panose="020B0604030504040204" pitchFamily="34" charset="0"/>
              </a:rPr>
              <a:t>Oedolyn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rydych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chi’n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ymddiried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ynddo</a:t>
            </a:r>
            <a:r>
              <a:rPr lang="en-GB" sz="1760" dirty="0">
                <a:effectLst/>
                <a:latin typeface="Verdana" panose="020B0604030504040204" pitchFamily="34" charset="0"/>
              </a:rPr>
              <a:t>,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gartref</a:t>
            </a:r>
            <a:r>
              <a:rPr lang="en-GB" sz="1760" dirty="0">
                <a:effectLst/>
                <a:latin typeface="Verdana" panose="020B0604030504040204" pitchFamily="34" charset="0"/>
              </a:rPr>
              <a:t> neu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yn</a:t>
            </a:r>
            <a:r>
              <a:rPr lang="en-GB" sz="1760" dirty="0">
                <a:effectLst/>
                <a:latin typeface="Verdana" panose="020B0604030504040204" pitchFamily="34" charset="0"/>
              </a:rPr>
              <a:t> yr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ysgol</a:t>
            </a:r>
            <a:endParaRPr lang="en-GB" sz="1760" dirty="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 dirty="0" err="1">
                <a:effectLst/>
                <a:latin typeface="Verdana" panose="020B0604030504040204" pitchFamily="34" charset="0"/>
              </a:rPr>
              <a:t>Arweinydd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clwb</a:t>
            </a:r>
            <a:r>
              <a:rPr lang="en-GB" sz="1760" dirty="0">
                <a:effectLst/>
                <a:latin typeface="Verdana" panose="020B0604030504040204" pitchFamily="34" charset="0"/>
              </a:rPr>
              <a:t> neu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weithiwr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ieuenctid</a:t>
            </a:r>
            <a:endParaRPr lang="en-GB" sz="1760" dirty="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 dirty="0" err="1">
                <a:effectLst/>
                <a:latin typeface="Verdana" panose="020B0604030504040204" pitchFamily="34" charset="0"/>
              </a:rPr>
              <a:t>Gweithwyr</a:t>
            </a:r>
            <a:r>
              <a:rPr lang="en-GB" sz="1760" dirty="0">
                <a:effectLst/>
                <a:latin typeface="Verdana" panose="020B0604030504040204" pitchFamily="34" charset="0"/>
              </a:rPr>
              <a:t> iechyd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proffesiynol</a:t>
            </a:r>
            <a:r>
              <a:rPr lang="en-GB" sz="1760" dirty="0">
                <a:effectLst/>
                <a:latin typeface="Verdana" panose="020B0604030504040204" pitchFamily="34" charset="0"/>
              </a:rPr>
              <a:t>,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meddyg</a:t>
            </a:r>
            <a:r>
              <a:rPr lang="en-GB" sz="1760" dirty="0">
                <a:effectLst/>
                <a:latin typeface="Verdana" panose="020B0604030504040204" pitchFamily="34" charset="0"/>
              </a:rPr>
              <a:t> er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enghraifft</a:t>
            </a:r>
            <a:endParaRPr lang="en-GB" sz="1760" dirty="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 dirty="0">
                <a:effectLst/>
                <a:latin typeface="Verdana" panose="020B0604030504040204" pitchFamily="34" charset="0"/>
              </a:rPr>
              <a:t>Childline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ar</a:t>
            </a:r>
            <a:r>
              <a:rPr lang="en-GB" sz="1760" dirty="0">
                <a:effectLst/>
                <a:latin typeface="Verdana" panose="020B0604030504040204" pitchFamily="34" charset="0"/>
              </a:rPr>
              <a:t> 0800 1111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777D6A-7E71-7262-701C-542D9132F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994079" y="4833664"/>
            <a:ext cx="8203842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bwy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allwch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droi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sgwrs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92FDB1-96EE-741E-8680-A7B5810A6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37</a:t>
            </a:r>
          </a:p>
        </p:txBody>
      </p:sp>
    </p:spTree>
    <p:extLst>
      <p:ext uri="{BB962C8B-B14F-4D97-AF65-F5344CB8AC3E}">
        <p14:creationId xmlns:p14="http://schemas.microsoft.com/office/powerpoint/2010/main" val="1232373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F0B5D-0F27-7878-BED2-2E686B5E6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7A3D75-CD49-7095-82B6-D4AA54774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C1FE58-6D3F-C0A9-2B9B-62484B377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6292" y="743919"/>
            <a:ext cx="6927742" cy="42465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48B537-B9C5-3AC4-0430-68634408E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0149" y="2495226"/>
            <a:ext cx="2505559" cy="24952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E41F34-E373-61A1-FE7A-0FB0174AA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36990" y="929898"/>
            <a:ext cx="1658318" cy="13638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CB71C08-CCAA-CFA1-D629-B685D2168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deallusrwydd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artiffisial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(AI) -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neu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ddim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iawn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364081-AECF-6BCC-91FF-5BDE61768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10709765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208C6-C2E7-9C6F-38C4-2204F8F8A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25A281-1892-920A-CBA6-B0D5B707B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4EFB6B-1236-A925-EA77-6A6F3593E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9492" y="697424"/>
            <a:ext cx="2913682" cy="2975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A46C60-017B-DAC3-E04F-FEE137499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6CD182-5B8A-634D-B4E6-95E40D7E3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gynorthwyydd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llais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am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ffaith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ddiddorol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hoff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anifail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E99C8B-7EC5-BF1B-7341-F4DE4EDCE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9100379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49891-6D60-87B6-ADFD-F3670145B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F918DD-B06D-DF2A-FF35-9F2E93420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F2EDBC-7CD0-23EA-3502-1D7CC1851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9" y="1270861"/>
            <a:ext cx="5238427" cy="15653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21211F-FD28-0046-8570-0D89F892E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2176" y="2836189"/>
            <a:ext cx="2340243" cy="15808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A4A056-34D1-52CA-1DF4-EF84CE6FD4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jôc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 un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o’ch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ffrindiau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hanfon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ato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9E899-4181-D86F-A8B6-271325401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6</a:t>
            </a:r>
          </a:p>
        </p:txBody>
      </p:sp>
    </p:spTree>
    <p:extLst>
      <p:ext uri="{BB962C8B-B14F-4D97-AF65-F5344CB8AC3E}">
        <p14:creationId xmlns:p14="http://schemas.microsoft.com/office/powerpoint/2010/main" val="92069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E8225-FB8D-9423-8F45-5D2F67DB8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5822AD-95C8-4E3E-72DB-AC9AE18FE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CED13B-35F7-5E24-4A1C-2F1C483BA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9" y="1208868"/>
            <a:ext cx="2991174" cy="15188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DBA7CE-4BFC-2BE9-36AC-D293DE177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6983" y="2851688"/>
            <a:ext cx="5160935" cy="15188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39337D-2544-F1CE-04EF-94FD24C19E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1199" y="5948588"/>
            <a:ext cx="12193199" cy="48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gwblhau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gweithgaredd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gwaith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cartref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BDAC9C-3350-598E-029E-939278402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7</a:t>
            </a:r>
          </a:p>
        </p:txBody>
      </p:sp>
    </p:spTree>
    <p:extLst>
      <p:ext uri="{BB962C8B-B14F-4D97-AF65-F5344CB8AC3E}">
        <p14:creationId xmlns:p14="http://schemas.microsoft.com/office/powerpoint/2010/main" val="3260073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BF351-B2D1-DE1A-C38F-98581D25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970AF6-6A1E-C56D-E923-B3FDBE487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718B65-A931-C197-FA04-A8255F3A5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0488" y="712922"/>
            <a:ext cx="2820692" cy="30066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173245-DFDB-4FF2-C940-DE01EA1EFA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81D571-B45F-818F-250D-F320A858A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gynorthwyydd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llais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am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fanylion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gêm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newydd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sy’n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allan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fuan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yr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ydych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eisiau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phrynu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48F539-4218-A30B-6E12-537DA6DB9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8</a:t>
            </a:r>
          </a:p>
        </p:txBody>
      </p:sp>
    </p:spTree>
    <p:extLst>
      <p:ext uri="{BB962C8B-B14F-4D97-AF65-F5344CB8AC3E}">
        <p14:creationId xmlns:p14="http://schemas.microsoft.com/office/powerpoint/2010/main" val="26623763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67A1F-9722-F782-3498-7CA80182D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FCD16C-2660-520F-0EFE-F21A8423F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F17ABF-B181-F96F-9F13-853EE748AD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78250" y="1255363"/>
            <a:ext cx="5269425" cy="15963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9DC48E-DBB9-C761-4842-F246BA61C2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7675" y="2851688"/>
            <a:ext cx="2324743" cy="15343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BA3467-DE58-BA22-ECFF-9AA67147E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Gofyn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greu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stori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newyddion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ffug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chi,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dangos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ffrind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dweud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wrtho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bod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stori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2B509F-E998-29CE-20E8-505AA40533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9</a:t>
            </a:r>
          </a:p>
        </p:txBody>
      </p:sp>
    </p:spTree>
    <p:extLst>
      <p:ext uri="{BB962C8B-B14F-4D97-AF65-F5344CB8AC3E}">
        <p14:creationId xmlns:p14="http://schemas.microsoft.com/office/powerpoint/2010/main" val="2614511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37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8d6a8a1-ef15-479a-8341-3430bcbf56bb">
      <Terms xmlns="http://schemas.microsoft.com/office/infopath/2007/PartnerControls"/>
    </lcf76f155ced4ddcb4097134ff3c332f>
    <TaxCatchAll xmlns="d1f14c83-4bde-4bd9-8121-e9caedc9b22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7B356AA1146A4783D3EAA2E27AD3EC" ma:contentTypeVersion="11" ma:contentTypeDescription="Create a new document." ma:contentTypeScope="" ma:versionID="537ab7c0039d8764a2fef6fb66e2f992">
  <xsd:schema xmlns:xsd="http://www.w3.org/2001/XMLSchema" xmlns:xs="http://www.w3.org/2001/XMLSchema" xmlns:p="http://schemas.microsoft.com/office/2006/metadata/properties" xmlns:ns2="d8d6a8a1-ef15-479a-8341-3430bcbf56bb" xmlns:ns3="d1f14c83-4bde-4bd9-8121-e9caedc9b223" targetNamespace="http://schemas.microsoft.com/office/2006/metadata/properties" ma:root="true" ma:fieldsID="93dfb586900d71b82a2070ee2a6958c2" ns2:_="" ns3:_="">
    <xsd:import namespace="d8d6a8a1-ef15-479a-8341-3430bcbf56bb"/>
    <xsd:import namespace="d1f14c83-4bde-4bd9-8121-e9caedc9b2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6a8a1-ef15-479a-8341-3430bcbf56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16a201c1-2bfc-40f7-b8bd-890bf0540e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14c83-4bde-4bd9-8121-e9caedc9b22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39be3bdc-d9b0-4005-abc1-162eed8bf820}" ma:internalName="TaxCatchAll" ma:showField="CatchAllData" ma:web="d1f14c83-4bde-4bd9-8121-e9caedc9b2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9C4FEA-6844-4D59-87E1-2E651CA3F6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1FE0D5-4B01-480B-8997-4ACFD3B79C3E}">
  <ds:schemaRefs>
    <ds:schemaRef ds:uri="http://schemas.microsoft.com/office/2006/metadata/properties"/>
    <ds:schemaRef ds:uri="http://schemas.microsoft.com/office/infopath/2007/PartnerControls"/>
    <ds:schemaRef ds:uri="d8d6a8a1-ef15-479a-8341-3430bcbf56bb"/>
    <ds:schemaRef ds:uri="d1f14c83-4bde-4bd9-8121-e9caedc9b223"/>
  </ds:schemaRefs>
</ds:datastoreItem>
</file>

<file path=customXml/itemProps3.xml><?xml version="1.0" encoding="utf-8"?>
<ds:datastoreItem xmlns:ds="http://schemas.openxmlformats.org/officeDocument/2006/customXml" ds:itemID="{A211957B-74BD-4E05-A97D-2CC7B7B359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d6a8a1-ef15-479a-8341-3430bcbf56bb"/>
    <ds:schemaRef ds:uri="d1f14c83-4bde-4bd9-8121-e9caedc9b22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1285</Words>
  <Application>Microsoft Office PowerPoint</Application>
  <PresentationFormat>Widescreen</PresentationFormat>
  <Paragraphs>141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Aptos</vt:lpstr>
      <vt:lpstr>Aptos Display</vt:lpstr>
      <vt:lpstr>Arial</vt:lpstr>
      <vt:lpstr>Verdana</vt:lpstr>
      <vt:lpstr>Office Theme</vt:lpstr>
      <vt:lpstr>Sleid 1</vt:lpstr>
      <vt:lpstr>Sleid 2</vt:lpstr>
      <vt:lpstr>Sleid 3</vt:lpstr>
      <vt:lpstr>Sleid 4</vt:lpstr>
      <vt:lpstr>Sleid 5</vt:lpstr>
      <vt:lpstr>Sleid 6</vt:lpstr>
      <vt:lpstr>Sleid 7</vt:lpstr>
      <vt:lpstr>Sleid 8</vt:lpstr>
      <vt:lpstr>Sleid 9</vt:lpstr>
      <vt:lpstr>Sleid 10</vt:lpstr>
      <vt:lpstr>Sleid 11</vt:lpstr>
      <vt:lpstr>Sleid 12</vt:lpstr>
      <vt:lpstr>Sleid 13</vt:lpstr>
      <vt:lpstr>Sleid 14</vt:lpstr>
      <vt:lpstr>Sleid 15</vt:lpstr>
      <vt:lpstr>Sleid 16</vt:lpstr>
      <vt:lpstr>Sleid 17</vt:lpstr>
      <vt:lpstr>Sleid 18</vt:lpstr>
      <vt:lpstr>Sleid 19</vt:lpstr>
      <vt:lpstr>Sleid 20</vt:lpstr>
      <vt:lpstr>Sleid 21</vt:lpstr>
      <vt:lpstr>Sleid 22</vt:lpstr>
      <vt:lpstr>Sleid 23</vt:lpstr>
      <vt:lpstr>Sleid 24</vt:lpstr>
      <vt:lpstr>Sleid 25</vt:lpstr>
      <vt:lpstr>Sleid 26</vt:lpstr>
      <vt:lpstr>Sleid 27</vt:lpstr>
      <vt:lpstr>Sleid 28</vt:lpstr>
      <vt:lpstr>Sleid 29</vt:lpstr>
      <vt:lpstr>Sleid 30</vt:lpstr>
      <vt:lpstr>Sleid 31</vt:lpstr>
      <vt:lpstr>Sleid 32</vt:lpstr>
      <vt:lpstr>Sleid 33</vt:lpstr>
      <vt:lpstr>Sleid 34</vt:lpstr>
      <vt:lpstr>Sleid 35</vt:lpstr>
      <vt:lpstr>Sleid 36</vt:lpstr>
      <vt:lpstr>Sleid 37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Delmozene Morris-Ley</dc:creator>
  <cp:lastModifiedBy>Rosie Bromley</cp:lastModifiedBy>
  <cp:revision>15</cp:revision>
  <dcterms:created xsi:type="dcterms:W3CDTF">2025-09-30T17:15:09Z</dcterms:created>
  <dcterms:modified xsi:type="dcterms:W3CDTF">2026-01-22T11:59:56Z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0x010100C57B356AA1146A4783D3EAA2E27AD3EC</vt:lpwstr>
  </property>
  <property fmtid="{D5CDD505-2E9C-101B-9397-08002B2CF9AE}" pid="3" name="MediaServiceImageTags">
    <vt:lpwstr/>
  </property>
  <property fmtid="{D5CDD505-2E9C-101B-9397-08002B2CF9AE}" pid="4" name="ArticulateGUID">
    <vt:lpwstr>EBA2BDD8-1E20-4BC4-83B0-7B070280F0A6</vt:lpwstr>
  </property>
  <property fmtid="{D5CDD505-2E9C-101B-9397-08002B2CF9AE}" pid="5" name="ArticulatePath">
    <vt:lpwstr>https://childnetint.sharepoint.com/sites/SID2026Childnet/Shared Documents/Education/Final Resources - Compressed/Welsh/7 i 11 oed/2 - Adnoddau iw defnyddio gyda rhai 7 i 11 oed</vt:lpwstr>
  </property>
</Properties>
</file>